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5"/>
  </p:sldMasterIdLst>
  <p:notesMasterIdLst>
    <p:notesMasterId r:id="rId15"/>
  </p:notesMasterIdLst>
  <p:handoutMasterIdLst>
    <p:handoutMasterId r:id="rId16"/>
  </p:handoutMasterIdLst>
  <p:sldIdLst>
    <p:sldId id="265" r:id="rId6"/>
    <p:sldId id="256" r:id="rId7"/>
    <p:sldId id="257" r:id="rId8"/>
    <p:sldId id="258" r:id="rId9"/>
    <p:sldId id="259" r:id="rId10"/>
    <p:sldId id="260" r:id="rId11"/>
    <p:sldId id="261" r:id="rId12"/>
    <p:sldId id="262" r:id="rId13"/>
    <p:sldId id="263" r:id="rId14"/>
  </p:sldIdLst>
  <p:sldSz cx="9144000" cy="6858000" type="screen4x3"/>
  <p:notesSz cx="6735763" cy="9866313"/>
  <p:embeddedFontLst>
    <p:embeddedFont>
      <p:font typeface="Calibri" panose="020F0502020204030204" pitchFamily="34" charset="0"/>
      <p:regular r:id="rId17"/>
      <p:bold r:id="rId18"/>
      <p:italic r:id="rId19"/>
      <p:boldItalic r:id="rId20"/>
    </p:embeddedFont>
  </p:embeddedFontLst>
  <p:custDataLst>
    <p:tags r:id="rId21"/>
  </p:custDataLst>
  <p:defaultText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19">
          <p15:clr>
            <a:srgbClr val="A4A3A4"/>
          </p15:clr>
        </p15:guide>
        <p15:guide id="4" orient="horz" pos="1071">
          <p15:clr>
            <a:srgbClr val="A4A3A4"/>
          </p15:clr>
        </p15:guide>
        <p15:guide id="5" orient="horz" pos="867">
          <p15:clr>
            <a:srgbClr val="A4A3A4"/>
          </p15:clr>
        </p15:guide>
        <p15:guide id="6" orient="horz" pos="640">
          <p15:clr>
            <a:srgbClr val="A4A3A4"/>
          </p15:clr>
        </p15:guide>
        <p15:guide id="7" orient="horz" pos="3294">
          <p15:clr>
            <a:srgbClr val="A4A3A4"/>
          </p15:clr>
        </p15:guide>
        <p15:guide id="8" orient="horz" pos="2500">
          <p15:clr>
            <a:srgbClr val="A4A3A4"/>
          </p15:clr>
        </p15:guide>
        <p15:guide id="9" orient="horz" pos="1275">
          <p15:clr>
            <a:srgbClr val="A4A3A4"/>
          </p15:clr>
        </p15:guide>
        <p15:guide id="10" orient="horz" pos="3583">
          <p15:clr>
            <a:srgbClr val="A4A3A4"/>
          </p15:clr>
        </p15:guide>
        <p15:guide id="11" orient="horz" pos="4319">
          <p15:clr>
            <a:srgbClr val="A4A3A4"/>
          </p15:clr>
        </p15:guide>
        <p15:guide id="12" orient="horz" pos="3807">
          <p15:clr>
            <a:srgbClr val="A4A3A4"/>
          </p15:clr>
        </p15:guide>
        <p15:guide id="13" orient="horz" pos="4255">
          <p15:clr>
            <a:srgbClr val="A4A3A4"/>
          </p15:clr>
        </p15:guide>
        <p15:guide id="14" pos="2879">
          <p15:clr>
            <a:srgbClr val="A4A3A4"/>
          </p15:clr>
        </p15:guide>
        <p15:guide id="15">
          <p15:clr>
            <a:srgbClr val="A4A3A4"/>
          </p15:clr>
        </p15:guide>
        <p15:guide id="16" pos="178">
          <p15:clr>
            <a:srgbClr val="A4A3A4"/>
          </p15:clr>
        </p15:guide>
        <p15:guide id="17" pos="5759">
          <p15:clr>
            <a:srgbClr val="A4A3A4"/>
          </p15:clr>
        </p15:guide>
        <p15:guide id="18" pos="5583">
          <p15:clr>
            <a:srgbClr val="A4A3A4"/>
          </p15:clr>
        </p15:guide>
        <p15:guide id="19" orient="horz" pos="4062">
          <p15:clr>
            <a:srgbClr val="A4A3A4"/>
          </p15:clr>
        </p15:guide>
        <p15:guide id="20" orient="horz" pos="37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Kaol" initials="H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a:srgbClr val="53ACAF"/>
    <a:srgbClr val="EE2D27"/>
    <a:srgbClr val="6D6F71"/>
    <a:srgbClr val="A7A9AC"/>
    <a:srgbClr val="CFBCCF"/>
    <a:srgbClr val="885788"/>
    <a:srgbClr val="F2F5A4"/>
    <a:srgbClr val="DEE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49" autoAdjust="0"/>
  </p:normalViewPr>
  <p:slideViewPr>
    <p:cSldViewPr snapToGrid="0">
      <p:cViewPr varScale="1">
        <p:scale>
          <a:sx n="103" d="100"/>
          <a:sy n="103" d="100"/>
        </p:scale>
        <p:origin x="108" y="210"/>
      </p:cViewPr>
      <p:guideLst>
        <p:guide orient="horz" pos="2160"/>
        <p:guide pos="2880"/>
        <p:guide orient="horz" pos="119"/>
        <p:guide orient="horz" pos="1071"/>
        <p:guide orient="horz" pos="867"/>
        <p:guide orient="horz" pos="640"/>
        <p:guide orient="horz" pos="3294"/>
        <p:guide orient="horz" pos="2500"/>
        <p:guide orient="horz" pos="1275"/>
        <p:guide orient="horz" pos="3583"/>
        <p:guide orient="horz" pos="4319"/>
        <p:guide orient="horz" pos="3807"/>
        <p:guide orient="horz" pos="4255"/>
        <p:guide pos="2879"/>
        <p:guide/>
        <p:guide pos="178"/>
        <p:guide pos="5759"/>
        <p:guide pos="5583"/>
        <p:guide orient="horz" pos="4062"/>
        <p:guide orient="horz" pos="372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0"/>
    </p:cViewPr>
  </p:sorterViewPr>
  <p:notesViewPr>
    <p:cSldViewPr snapToGrid="0">
      <p:cViewPr varScale="1">
        <p:scale>
          <a:sx n="83" d="100"/>
          <a:sy n="83" d="100"/>
        </p:scale>
        <p:origin x="-3852"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None of these</c:v>
                </c:pt>
                <c:pt idx="1">
                  <c:v>I will never be able to afford to buy my own home</c:v>
                </c:pt>
                <c:pt idx="2">
                  <c:v>I will never be able to afford the quality of life of my parents’ generation</c:v>
                </c:pt>
                <c:pt idx="3">
                  <c:v>Higher education isn’t worth the debt it incurs</c:v>
                </c:pt>
                <c:pt idx="4">
                  <c:v>Most people in my generation are unlikely to have a comfortable retirement</c:v>
                </c:pt>
                <c:pt idx="5">
                  <c:v>Finding a job focused on social good is more important to me than a big salary</c:v>
                </c:pt>
                <c:pt idx="6">
                  <c:v>I would rather work for myself/be an entrepreneur than work for a company</c:v>
                </c:pt>
                <c:pt idx="7">
                  <c:v>Academic qualifications are less important than apprenticeships/ work experience</c:v>
                </c:pt>
                <c:pt idx="8">
                  <c:v>I believe that with the growth of Artificial Intelligence and the use of Big Data and automation, most jobs and professions will be replaced by machines within 50 years</c:v>
                </c:pt>
                <c:pt idx="9">
                  <c:v>My future happiness depends on me having a well-paid, permanent job</c:v>
                </c:pt>
                <c:pt idx="10">
                  <c:v>The hardest challenge for my generation is finding a well-paid, permanent job</c:v>
                </c:pt>
              </c:strCache>
            </c:strRef>
          </c:cat>
          <c:val>
            <c:numRef>
              <c:f>Sheet1!$B$2:$B$12</c:f>
              <c:numCache>
                <c:formatCode>General</c:formatCode>
                <c:ptCount val="11"/>
                <c:pt idx="0">
                  <c:v>5.1799999999999999E-2</c:v>
                </c:pt>
                <c:pt idx="1">
                  <c:v>8.5699999999999998E-2</c:v>
                </c:pt>
                <c:pt idx="2">
                  <c:v>0.1434</c:v>
                </c:pt>
                <c:pt idx="3">
                  <c:v>0.1653</c:v>
                </c:pt>
                <c:pt idx="4">
                  <c:v>0.23710000000000001</c:v>
                </c:pt>
                <c:pt idx="5">
                  <c:v>0.2908</c:v>
                </c:pt>
                <c:pt idx="6">
                  <c:v>0.32269999999999999</c:v>
                </c:pt>
                <c:pt idx="7">
                  <c:v>0.35260000000000002</c:v>
                </c:pt>
                <c:pt idx="8">
                  <c:v>0.4622</c:v>
                </c:pt>
                <c:pt idx="9">
                  <c:v>0.504</c:v>
                </c:pt>
                <c:pt idx="10">
                  <c:v>0.51200000000000001</c:v>
                </c:pt>
              </c:numCache>
            </c:numRef>
          </c:val>
          <c:extLst>
            <c:ext xmlns:c16="http://schemas.microsoft.com/office/drawing/2014/chart" uri="{C3380CC4-5D6E-409C-BE32-E72D297353CC}">
              <c16:uniqueId val="{00000000-3261-46B3-A1C5-D9C9820338B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Pilot</c:v>
                </c:pt>
                <c:pt idx="1">
                  <c:v>Fitness instructor/ sportsperson</c:v>
                </c:pt>
                <c:pt idx="2">
                  <c:v>Journalist</c:v>
                </c:pt>
                <c:pt idx="3">
                  <c:v>Marketing/ sales</c:v>
                </c:pt>
                <c:pt idx="4">
                  <c:v>Robotics engineer</c:v>
                </c:pt>
                <c:pt idx="5">
                  <c:v>Accountant/ finance worker</c:v>
                </c:pt>
                <c:pt idx="6">
                  <c:v>App designer</c:v>
                </c:pt>
                <c:pt idx="7">
                  <c:v>Cyber-security specialist</c:v>
                </c:pt>
                <c:pt idx="8">
                  <c:v>Internet of things (IOT) product designer</c:v>
                </c:pt>
                <c:pt idx="9">
                  <c:v>Teacher/ Teaching assistant</c:v>
                </c:pt>
                <c:pt idx="10">
                  <c:v>YouTuber/ video blogger</c:v>
                </c:pt>
              </c:strCache>
            </c:strRef>
          </c:cat>
          <c:val>
            <c:numRef>
              <c:f>Sheet1!$B$2:$B$12</c:f>
              <c:numCache>
                <c:formatCode>General</c:formatCode>
                <c:ptCount val="11"/>
                <c:pt idx="0">
                  <c:v>0.1096</c:v>
                </c:pt>
                <c:pt idx="1">
                  <c:v>0.1096</c:v>
                </c:pt>
                <c:pt idx="2">
                  <c:v>0.11749999999999999</c:v>
                </c:pt>
                <c:pt idx="3">
                  <c:v>0.1454</c:v>
                </c:pt>
                <c:pt idx="4">
                  <c:v>0.14940000000000001</c:v>
                </c:pt>
                <c:pt idx="5">
                  <c:v>0.15540000000000001</c:v>
                </c:pt>
                <c:pt idx="6">
                  <c:v>0.15740000000000001</c:v>
                </c:pt>
                <c:pt idx="7">
                  <c:v>0.17130000000000001</c:v>
                </c:pt>
                <c:pt idx="8">
                  <c:v>0.17530000000000001</c:v>
                </c:pt>
                <c:pt idx="9">
                  <c:v>0.18529999999999999</c:v>
                </c:pt>
                <c:pt idx="10">
                  <c:v>0.25900000000000001</c:v>
                </c:pt>
              </c:numCache>
            </c:numRef>
          </c:val>
          <c:extLst>
            <c:ext xmlns:c16="http://schemas.microsoft.com/office/drawing/2014/chart" uri="{C3380CC4-5D6E-409C-BE32-E72D297353CC}">
              <c16:uniqueId val="{00000000-9382-44F4-975D-422F16D6A66B}"/>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Don’t know</c:v>
                </c:pt>
                <c:pt idx="1">
                  <c:v>None of these</c:v>
                </c:pt>
                <c:pt idx="2">
                  <c:v>Drone pilot</c:v>
                </c:pt>
                <c:pt idx="3">
                  <c:v>Construction worker</c:v>
                </c:pt>
                <c:pt idx="4">
                  <c:v>Machine learning Analyst</c:v>
                </c:pt>
                <c:pt idx="5">
                  <c:v>Mechanical engineer</c:v>
                </c:pt>
                <c:pt idx="6">
                  <c:v>Lawyer</c:v>
                </c:pt>
                <c:pt idx="7">
                  <c:v>Games designer</c:v>
                </c:pt>
                <c:pt idx="8">
                  <c:v>Automation engineer</c:v>
                </c:pt>
                <c:pt idx="9">
                  <c:v>Coder</c:v>
                </c:pt>
                <c:pt idx="10">
                  <c:v>Nurse or doctor</c:v>
                </c:pt>
              </c:strCache>
            </c:strRef>
          </c:cat>
          <c:val>
            <c:numRef>
              <c:f>Sheet1!$B$2:$B$12</c:f>
              <c:numCache>
                <c:formatCode>General</c:formatCode>
                <c:ptCount val="11"/>
                <c:pt idx="0">
                  <c:v>3.9800000000000002E-2</c:v>
                </c:pt>
                <c:pt idx="1">
                  <c:v>4.58E-2</c:v>
                </c:pt>
                <c:pt idx="2">
                  <c:v>2.9899999999999999E-2</c:v>
                </c:pt>
                <c:pt idx="3">
                  <c:v>5.3800000000000001E-2</c:v>
                </c:pt>
                <c:pt idx="4">
                  <c:v>6.9699999999999998E-2</c:v>
                </c:pt>
                <c:pt idx="5">
                  <c:v>7.17E-2</c:v>
                </c:pt>
                <c:pt idx="6">
                  <c:v>8.3699999999999997E-2</c:v>
                </c:pt>
                <c:pt idx="7">
                  <c:v>8.5699999999999998E-2</c:v>
                </c:pt>
                <c:pt idx="8">
                  <c:v>0.1016</c:v>
                </c:pt>
                <c:pt idx="9">
                  <c:v>0.1036</c:v>
                </c:pt>
                <c:pt idx="10">
                  <c:v>0.1056</c:v>
                </c:pt>
              </c:numCache>
            </c:numRef>
          </c:val>
          <c:extLst>
            <c:ext xmlns:c16="http://schemas.microsoft.com/office/drawing/2014/chart" uri="{C3380CC4-5D6E-409C-BE32-E72D297353CC}">
              <c16:uniqueId val="{00000000-4800-47CB-A72A-B7007D1B8678}"/>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Don't know/ not sure</c:v>
                </c:pt>
                <c:pt idx="1">
                  <c:v>I have not received any careers advice in the past</c:v>
                </c:pt>
                <c:pt idx="2">
                  <c:v>I have received careers advice in the past but don’t feel as though it was enough</c:v>
                </c:pt>
                <c:pt idx="3">
                  <c:v>I have received careers advice in the past and feel as though it was enough</c:v>
                </c:pt>
              </c:strCache>
            </c:strRef>
          </c:cat>
          <c:val>
            <c:numRef>
              <c:f>Sheet1!$B$2:$B$5</c:f>
              <c:numCache>
                <c:formatCode>General</c:formatCode>
                <c:ptCount val="4"/>
                <c:pt idx="0">
                  <c:v>0.1255</c:v>
                </c:pt>
                <c:pt idx="1">
                  <c:v>0.2311</c:v>
                </c:pt>
                <c:pt idx="2">
                  <c:v>0.3705</c:v>
                </c:pt>
                <c:pt idx="3">
                  <c:v>0.27289999999999998</c:v>
                </c:pt>
              </c:numCache>
            </c:numRef>
          </c:val>
          <c:extLst>
            <c:ext xmlns:c16="http://schemas.microsoft.com/office/drawing/2014/chart" uri="{C3380CC4-5D6E-409C-BE32-E72D297353CC}">
              <c16:uniqueId val="{00000000-4567-4228-8B74-A578BE5D3FB4}"/>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Don’t know</c:v>
                </c:pt>
                <c:pt idx="1">
                  <c:v>None of these</c:v>
                </c:pt>
                <c:pt idx="2">
                  <c:v>The careers advice I received was out-of-date</c:v>
                </c:pt>
                <c:pt idx="3">
                  <c:v>The careers advice I received was better than I expected</c:v>
                </c:pt>
                <c:pt idx="4">
                  <c:v>The careers advice I received included more future-focused, digital jobs (e.g. robotics engineer, virtual reality surgeon, coder, AI designer, video blogger etc.)</c:v>
                </c:pt>
                <c:pt idx="5">
                  <c:v>The careers advice I received did not take my skills into account</c:v>
                </c:pt>
                <c:pt idx="6">
                  <c:v>I received careers advice at school</c:v>
                </c:pt>
                <c:pt idx="7">
                  <c:v>I received careers advice at university/ college</c:v>
                </c:pt>
                <c:pt idx="8">
                  <c:v>The careers advice I received focused purely on traditional jobs (e.g. accountant, lawyer, doctor, mechanic, banker etc.)</c:v>
                </c:pt>
              </c:strCache>
            </c:strRef>
          </c:cat>
          <c:val>
            <c:numRef>
              <c:f>Sheet1!$B$2:$B$10</c:f>
              <c:numCache>
                <c:formatCode>General</c:formatCode>
                <c:ptCount val="9"/>
                <c:pt idx="0">
                  <c:v>1.55E-2</c:v>
                </c:pt>
                <c:pt idx="1">
                  <c:v>6.1999999999999998E-3</c:v>
                </c:pt>
                <c:pt idx="2">
                  <c:v>0.20430000000000001</c:v>
                </c:pt>
                <c:pt idx="3">
                  <c:v>0.22600000000000001</c:v>
                </c:pt>
                <c:pt idx="4">
                  <c:v>0.26629999999999998</c:v>
                </c:pt>
                <c:pt idx="5">
                  <c:v>0.33129999999999998</c:v>
                </c:pt>
                <c:pt idx="6">
                  <c:v>0.37459999999999999</c:v>
                </c:pt>
                <c:pt idx="7">
                  <c:v>0.40870000000000001</c:v>
                </c:pt>
                <c:pt idx="8">
                  <c:v>0.43340000000000001</c:v>
                </c:pt>
              </c:numCache>
            </c:numRef>
          </c:val>
          <c:extLst>
            <c:ext xmlns:c16="http://schemas.microsoft.com/office/drawing/2014/chart" uri="{C3380CC4-5D6E-409C-BE32-E72D297353CC}">
              <c16:uniqueId val="{00000000-27F5-4C0F-8D1E-49F73819C5E0}"/>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I don't think the job that best matches my skills and experience has been invented yet</c:v>
                </c:pt>
                <c:pt idx="3">
                  <c:v>I worry I could lack the digital skills necessary to find a job</c:v>
                </c:pt>
                <c:pt idx="4">
                  <c:v>I worry I could lack the skills, experience and connections to find any job</c:v>
                </c:pt>
                <c:pt idx="5">
                  <c:v>I don’t know what sort of digital jobs are out there to match my skills</c:v>
                </c:pt>
                <c:pt idx="6">
                  <c:v>I worry I could lack the skills, experience and connections to find a job I will enjoy</c:v>
                </c:pt>
                <c:pt idx="7">
                  <c:v>I don’t know how to best describe my skills and positive attributes</c:v>
                </c:pt>
                <c:pt idx="8">
                  <c:v>I can clearly describe my skills and positive attributes</c:v>
                </c:pt>
                <c:pt idx="9">
                  <c:v>I am confident I will find a job that matches my skills</c:v>
                </c:pt>
              </c:strCache>
            </c:strRef>
          </c:cat>
          <c:val>
            <c:numRef>
              <c:f>Sheet1!$B$2:$B$11</c:f>
              <c:numCache>
                <c:formatCode>General</c:formatCode>
                <c:ptCount val="10"/>
                <c:pt idx="0">
                  <c:v>5.7799999999999997E-2</c:v>
                </c:pt>
                <c:pt idx="1">
                  <c:v>2.1899999999999999E-2</c:v>
                </c:pt>
                <c:pt idx="2">
                  <c:v>0.13150000000000001</c:v>
                </c:pt>
                <c:pt idx="3">
                  <c:v>0.1474</c:v>
                </c:pt>
                <c:pt idx="4">
                  <c:v>0.17929999999999999</c:v>
                </c:pt>
                <c:pt idx="5">
                  <c:v>0.19919999999999999</c:v>
                </c:pt>
                <c:pt idx="6">
                  <c:v>0.21909999999999999</c:v>
                </c:pt>
                <c:pt idx="7">
                  <c:v>0.249</c:v>
                </c:pt>
                <c:pt idx="8">
                  <c:v>0.32469999999999999</c:v>
                </c:pt>
                <c:pt idx="9">
                  <c:v>0.42030000000000001</c:v>
                </c:pt>
              </c:numCache>
            </c:numRef>
          </c:val>
          <c:extLst>
            <c:ext xmlns:c16="http://schemas.microsoft.com/office/drawing/2014/chart" uri="{C3380CC4-5D6E-409C-BE32-E72D297353CC}">
              <c16:uniqueId val="{00000000-529F-4022-9FE5-85AE257F1106}"/>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I am worried I will have no role in the digital economy</c:v>
                </c:pt>
                <c:pt idx="3">
                  <c:v>I am worried that professions I might have entered will not exist in the future because of the digital economy</c:v>
                </c:pt>
                <c:pt idx="4">
                  <c:v>The digital economy will decrease my job opportunities in the future</c:v>
                </c:pt>
                <c:pt idx="5">
                  <c:v>I feel underprepared for the digital economy, my skills are more traditional and not digital-focused enough</c:v>
                </c:pt>
                <c:pt idx="6">
                  <c:v>I feel underprepared for the digital economy, my education has been too traditional and not digital-focused enough</c:v>
                </c:pt>
                <c:pt idx="7">
                  <c:v>I need more support from others in order to be prepared for the digital economy</c:v>
                </c:pt>
                <c:pt idx="8">
                  <c:v>I feel prepared for the digital economy (i.e. I have the right skills necessary such as coding, robotics, social media management, virtual reality programming and cyber security)</c:v>
                </c:pt>
                <c:pt idx="9">
                  <c:v>The digital economy will increase my job opportunities in the future</c:v>
                </c:pt>
              </c:strCache>
            </c:strRef>
          </c:cat>
          <c:val>
            <c:numRef>
              <c:f>Sheet1!$B$2:$B$11</c:f>
              <c:numCache>
                <c:formatCode>General</c:formatCode>
                <c:ptCount val="10"/>
                <c:pt idx="0">
                  <c:v>0.1036</c:v>
                </c:pt>
                <c:pt idx="1">
                  <c:v>3.78E-2</c:v>
                </c:pt>
                <c:pt idx="2">
                  <c:v>0.1135</c:v>
                </c:pt>
                <c:pt idx="3">
                  <c:v>0.11550000000000001</c:v>
                </c:pt>
                <c:pt idx="4">
                  <c:v>0.1295</c:v>
                </c:pt>
                <c:pt idx="5">
                  <c:v>0.17330000000000001</c:v>
                </c:pt>
                <c:pt idx="6">
                  <c:v>0.17730000000000001</c:v>
                </c:pt>
                <c:pt idx="7">
                  <c:v>0.22309999999999999</c:v>
                </c:pt>
                <c:pt idx="8">
                  <c:v>0.2271</c:v>
                </c:pt>
                <c:pt idx="9">
                  <c:v>0.34060000000000001</c:v>
                </c:pt>
              </c:numCache>
            </c:numRef>
          </c:val>
          <c:extLst>
            <c:ext xmlns:c16="http://schemas.microsoft.com/office/drawing/2014/chart" uri="{C3380CC4-5D6E-409C-BE32-E72D297353CC}">
              <c16:uniqueId val="{00000000-5E24-476E-9E5F-E8CF618003D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18830" cy="493316"/>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sz="quarter" idx="1"/>
          </p:nvPr>
        </p:nvSpPr>
        <p:spPr>
          <a:xfrm>
            <a:off x="3815377" y="1"/>
            <a:ext cx="2918830" cy="493316"/>
          </a:xfrm>
          <a:prstGeom prst="rect">
            <a:avLst/>
          </a:prstGeom>
        </p:spPr>
        <p:txBody>
          <a:bodyPr vert="horz" lIns="90707" tIns="45351" rIns="90707" bIns="45351" rtlCol="0"/>
          <a:lstStyle>
            <a:lvl1pPr algn="r">
              <a:defRPr sz="1200"/>
            </a:lvl1pPr>
          </a:lstStyle>
          <a:p>
            <a:fld id="{7674AD0C-9412-42D7-83F2-2A92F1E00B73}" type="datetimeFigureOut">
              <a:rPr lang="da-DK" smtClean="0"/>
              <a:t>25-01-2018</a:t>
            </a:fld>
            <a:endParaRPr lang="da-DK" dirty="0"/>
          </a:p>
        </p:txBody>
      </p:sp>
      <p:sp>
        <p:nvSpPr>
          <p:cNvPr id="4" name="Footer Placeholder 3"/>
          <p:cNvSpPr>
            <a:spLocks noGrp="1"/>
          </p:cNvSpPr>
          <p:nvPr>
            <p:ph type="ftr" sz="quarter" idx="2"/>
          </p:nvPr>
        </p:nvSpPr>
        <p:spPr>
          <a:xfrm>
            <a:off x="7" y="9371290"/>
            <a:ext cx="2918830" cy="493316"/>
          </a:xfrm>
          <a:prstGeom prst="rect">
            <a:avLst/>
          </a:prstGeom>
        </p:spPr>
        <p:txBody>
          <a:bodyPr vert="horz" lIns="90707" tIns="45351" rIns="90707" bIns="45351"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15377" y="9371290"/>
            <a:ext cx="2918830" cy="493316"/>
          </a:xfrm>
          <a:prstGeom prst="rect">
            <a:avLst/>
          </a:prstGeom>
        </p:spPr>
        <p:txBody>
          <a:bodyPr vert="horz" lIns="90707" tIns="45351" rIns="90707" bIns="45351" rtlCol="0" anchor="b"/>
          <a:lstStyle>
            <a:lvl1pPr algn="r">
              <a:defRPr sz="1200"/>
            </a:lvl1pPr>
          </a:lstStyle>
          <a:p>
            <a:fld id="{5B7FD5CE-9DA3-4D88-894A-30AD044CDF20}" type="slidenum">
              <a:rPr lang="da-DK" smtClean="0"/>
              <a:t>‹#›</a:t>
            </a:fld>
            <a:endParaRPr lang="da-DK" dirty="0"/>
          </a:p>
        </p:txBody>
      </p:sp>
    </p:spTree>
    <p:extLst>
      <p:ext uri="{BB962C8B-B14F-4D97-AF65-F5344CB8AC3E}">
        <p14:creationId xmlns:p14="http://schemas.microsoft.com/office/powerpoint/2010/main" val="223397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18830" cy="493316"/>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idx="1"/>
          </p:nvPr>
        </p:nvSpPr>
        <p:spPr>
          <a:xfrm>
            <a:off x="3815377" y="1"/>
            <a:ext cx="2918830" cy="493316"/>
          </a:xfrm>
          <a:prstGeom prst="rect">
            <a:avLst/>
          </a:prstGeom>
        </p:spPr>
        <p:txBody>
          <a:bodyPr vert="horz" lIns="90707" tIns="45351" rIns="90707" bIns="45351" rtlCol="0"/>
          <a:lstStyle>
            <a:lvl1pPr algn="r">
              <a:defRPr sz="1200"/>
            </a:lvl1pPr>
          </a:lstStyle>
          <a:p>
            <a:fld id="{04CAA53E-E84C-44A5-BDDE-33746AB05C3E}" type="datetimeFigureOut">
              <a:rPr lang="da-DK" smtClean="0"/>
              <a:t>25-01-2018</a:t>
            </a:fld>
            <a:endParaRPr lang="da-DK"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07" tIns="45351" rIns="90707" bIns="45351" rtlCol="0" anchor="ctr"/>
          <a:lstStyle/>
          <a:p>
            <a:endParaRPr lang="da-DK" dirty="0"/>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0707" tIns="45351" rIns="90707" bIns="453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7" y="9371290"/>
            <a:ext cx="2918830" cy="493316"/>
          </a:xfrm>
          <a:prstGeom prst="rect">
            <a:avLst/>
          </a:prstGeom>
        </p:spPr>
        <p:txBody>
          <a:bodyPr vert="horz" lIns="90707" tIns="45351" rIns="90707" bIns="45351"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15377" y="9371290"/>
            <a:ext cx="2918830" cy="493316"/>
          </a:xfrm>
          <a:prstGeom prst="rect">
            <a:avLst/>
          </a:prstGeom>
        </p:spPr>
        <p:txBody>
          <a:bodyPr vert="horz" lIns="90707" tIns="45351" rIns="90707" bIns="45351" rtlCol="0" anchor="b"/>
          <a:lstStyle>
            <a:lvl1pPr algn="r">
              <a:defRPr sz="1200"/>
            </a:lvl1pPr>
          </a:lstStyle>
          <a:p>
            <a:fld id="{E9CF39DF-D357-4462-9CF7-0DB22330BD4A}" type="slidenum">
              <a:rPr lang="da-DK" smtClean="0"/>
              <a:t>‹#›</a:t>
            </a:fld>
            <a:endParaRPr lang="da-DK" dirty="0"/>
          </a:p>
        </p:txBody>
      </p:sp>
    </p:spTree>
    <p:extLst>
      <p:ext uri="{BB962C8B-B14F-4D97-AF65-F5344CB8AC3E}">
        <p14:creationId xmlns:p14="http://schemas.microsoft.com/office/powerpoint/2010/main" val="1935902122"/>
      </p:ext>
    </p:extLst>
  </p:cSld>
  <p:clrMap bg1="lt1" tx1="dk1" bg2="lt2" tx2="dk2" accent1="accent1" accent2="accent2" accent3="accent3" accent4="accent4" accent5="accent5" accent6="accent6" hlink="hlink" folHlink="folHlink"/>
  <p:notesStyle>
    <a:lvl1pPr marL="0" algn="l" defTabSz="585399" rtl="0" eaLnBrk="1" latinLnBrk="0" hangingPunct="1">
      <a:defRPr sz="800" kern="1200">
        <a:solidFill>
          <a:schemeClr val="tx1"/>
        </a:solidFill>
        <a:latin typeface="+mn-lt"/>
        <a:ea typeface="+mn-ea"/>
        <a:cs typeface="+mn-cs"/>
      </a:defRPr>
    </a:lvl1pPr>
    <a:lvl2pPr marL="292699" algn="l" defTabSz="585399" rtl="0" eaLnBrk="1" latinLnBrk="0" hangingPunct="1">
      <a:defRPr sz="800" kern="1200">
        <a:solidFill>
          <a:schemeClr val="tx1"/>
        </a:solidFill>
        <a:latin typeface="+mn-lt"/>
        <a:ea typeface="+mn-ea"/>
        <a:cs typeface="+mn-cs"/>
      </a:defRPr>
    </a:lvl2pPr>
    <a:lvl3pPr marL="585399" algn="l" defTabSz="585399" rtl="0" eaLnBrk="1" latinLnBrk="0" hangingPunct="1">
      <a:defRPr sz="800" kern="1200">
        <a:solidFill>
          <a:schemeClr val="tx1"/>
        </a:solidFill>
        <a:latin typeface="+mn-lt"/>
        <a:ea typeface="+mn-ea"/>
        <a:cs typeface="+mn-cs"/>
      </a:defRPr>
    </a:lvl3pPr>
    <a:lvl4pPr marL="878098" algn="l" defTabSz="585399" rtl="0" eaLnBrk="1" latinLnBrk="0" hangingPunct="1">
      <a:defRPr sz="800" kern="1200">
        <a:solidFill>
          <a:schemeClr val="tx1"/>
        </a:solidFill>
        <a:latin typeface="+mn-lt"/>
        <a:ea typeface="+mn-ea"/>
        <a:cs typeface="+mn-cs"/>
      </a:defRPr>
    </a:lvl4pPr>
    <a:lvl5pPr marL="1170798" algn="l" defTabSz="585399" rtl="0" eaLnBrk="1" latinLnBrk="0" hangingPunct="1">
      <a:defRPr sz="800" kern="1200">
        <a:solidFill>
          <a:schemeClr val="tx1"/>
        </a:solidFill>
        <a:latin typeface="+mn-lt"/>
        <a:ea typeface="+mn-ea"/>
        <a:cs typeface="+mn-cs"/>
      </a:defRPr>
    </a:lvl5pPr>
    <a:lvl6pPr marL="1463497" algn="l" defTabSz="585399" rtl="0" eaLnBrk="1" latinLnBrk="0" hangingPunct="1">
      <a:defRPr sz="800" kern="1200">
        <a:solidFill>
          <a:schemeClr val="tx1"/>
        </a:solidFill>
        <a:latin typeface="+mn-lt"/>
        <a:ea typeface="+mn-ea"/>
        <a:cs typeface="+mn-cs"/>
      </a:defRPr>
    </a:lvl6pPr>
    <a:lvl7pPr marL="1756197" algn="l" defTabSz="585399" rtl="0" eaLnBrk="1" latinLnBrk="0" hangingPunct="1">
      <a:defRPr sz="800" kern="1200">
        <a:solidFill>
          <a:schemeClr val="tx1"/>
        </a:solidFill>
        <a:latin typeface="+mn-lt"/>
        <a:ea typeface="+mn-ea"/>
        <a:cs typeface="+mn-cs"/>
      </a:defRPr>
    </a:lvl7pPr>
    <a:lvl8pPr marL="2048896" algn="l" defTabSz="585399" rtl="0" eaLnBrk="1" latinLnBrk="0" hangingPunct="1">
      <a:defRPr sz="800" kern="1200">
        <a:solidFill>
          <a:schemeClr val="tx1"/>
        </a:solidFill>
        <a:latin typeface="+mn-lt"/>
        <a:ea typeface="+mn-ea"/>
        <a:cs typeface="+mn-cs"/>
      </a:defRPr>
    </a:lvl8pPr>
    <a:lvl9pPr marL="2341596" algn="l" defTabSz="585399"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9144001" cy="2916936"/>
          </a:xfrm>
          <a:prstGeom prst="rect">
            <a:avLst/>
          </a:prstGeom>
        </p:spPr>
      </p:pic>
      <p:sp>
        <p:nvSpPr>
          <p:cNvPr id="9" name="Text Placeholder 8"/>
          <p:cNvSpPr>
            <a:spLocks noGrp="1"/>
          </p:cNvSpPr>
          <p:nvPr userDrawn="1">
            <p:ph type="body" sz="quarter" idx="10" hasCustomPrompt="1"/>
          </p:nvPr>
        </p:nvSpPr>
        <p:spPr>
          <a:xfrm>
            <a:off x="282442" y="4847207"/>
            <a:ext cx="8580597" cy="792783"/>
          </a:xfrm>
          <a:prstGeom prst="rect">
            <a:avLst/>
          </a:prstGeom>
        </p:spPr>
        <p:txBody>
          <a:bodyPr>
            <a:normAutofit/>
          </a:bodyPr>
          <a:lstStyle>
            <a:lvl1pPr marL="0" indent="0" algn="l">
              <a:spcBef>
                <a:spcPts val="0"/>
              </a:spcBef>
              <a:buNone/>
              <a:defRPr sz="18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4" name="Picture Placeholder 3"/>
          <p:cNvSpPr>
            <a:spLocks noGrp="1"/>
          </p:cNvSpPr>
          <p:nvPr>
            <p:ph type="pic" sz="quarter" idx="11" hasCustomPrompt="1"/>
          </p:nvPr>
        </p:nvSpPr>
        <p:spPr>
          <a:xfrm>
            <a:off x="285428" y="5850552"/>
            <a:ext cx="1657350" cy="593725"/>
          </a:xfrm>
          <a:solidFill>
            <a:schemeClr val="bg2"/>
          </a:solidFill>
        </p:spPr>
        <p:txBody>
          <a:bodyPr anchor="ctr"/>
          <a:lstStyle>
            <a:lvl1pPr marL="0" indent="0" algn="ctr">
              <a:buNone/>
              <a:defRPr>
                <a:solidFill>
                  <a:schemeClr val="bg1"/>
                </a:solidFill>
              </a:defRPr>
            </a:lvl1pPr>
          </a:lstStyle>
          <a:p>
            <a:r>
              <a:rPr lang="en-GB" dirty="0" smtClean="0"/>
              <a:t>Logo</a:t>
            </a:r>
            <a:endParaRPr lang="en-GB" dirty="0"/>
          </a:p>
        </p:txBody>
      </p:sp>
      <p:sp>
        <p:nvSpPr>
          <p:cNvPr id="12" name="Content Placeholder 2"/>
          <p:cNvSpPr txBox="1">
            <a:spLocks/>
          </p:cNvSpPr>
          <p:nvPr userDrawn="1"/>
        </p:nvSpPr>
        <p:spPr>
          <a:xfrm>
            <a:off x="253289" y="6002176"/>
            <a:ext cx="8746710" cy="324000"/>
          </a:xfrm>
          <a:prstGeom prst="rect">
            <a:avLst/>
          </a:prstGeom>
        </p:spPr>
        <p:txBody>
          <a:bodyPr lIns="0" tIns="36000" rIns="0" bIns="36000" anchor="b" anchorCtr="0">
            <a:no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0"/>
              </a:spcBef>
              <a:buNone/>
            </a:pPr>
            <a:endParaRPr lang="de-DE" sz="1000" i="1" u="sng" dirty="0">
              <a:latin typeface="Calibri" panose="020F0502020204030204" pitchFamily="34" charset="0"/>
            </a:endParaRPr>
          </a:p>
        </p:txBody>
      </p:sp>
      <p:sp>
        <p:nvSpPr>
          <p:cNvPr id="8" name="Text Placeholder 2"/>
          <p:cNvSpPr>
            <a:spLocks noGrp="1"/>
          </p:cNvSpPr>
          <p:nvPr>
            <p:ph type="body" sz="quarter" idx="12" hasCustomPrompt="1"/>
          </p:nvPr>
        </p:nvSpPr>
        <p:spPr>
          <a:xfrm>
            <a:off x="282575" y="3502325"/>
            <a:ext cx="8580438" cy="1294083"/>
          </a:xfrm>
        </p:spPr>
        <p:txBody>
          <a:bodyPr anchor="b" anchorCtr="0">
            <a:normAutofit/>
          </a:bodyPr>
          <a:lstStyle>
            <a:lvl1pPr marL="0" indent="0">
              <a:spcBef>
                <a:spcPts val="0"/>
              </a:spcBef>
              <a:buNone/>
              <a:defRPr sz="4800">
                <a:solidFill>
                  <a:srgbClr val="000000"/>
                </a:solidFill>
              </a:defRPr>
            </a:lvl1pPr>
          </a:lstStyle>
          <a:p>
            <a:pPr lvl="0"/>
            <a:r>
              <a:rPr lang="en-US" dirty="0" smtClean="0"/>
              <a:t>Report title</a:t>
            </a:r>
          </a:p>
        </p:txBody>
      </p:sp>
      <p:pic>
        <p:nvPicPr>
          <p:cNvPr id="10" name="Picture 9" descr="YouGovTra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pic>
        <p:nvPicPr>
          <p:cNvPr id="11" name="Picture 2" descr="Z:\Clients\X, Y , Z\YouGov\Job Ref 4754 - Template Refinements\Artwork\Designer Artwork - Icons, EPS Illustrator Files\logo.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95954" b="73020"/>
          <a:stretch/>
        </p:blipFill>
        <p:spPr bwMode="auto">
          <a:xfrm>
            <a:off x="8740775" y="6139689"/>
            <a:ext cx="45719" cy="6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348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4141694"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484093" y="39338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4389120" y="277804"/>
            <a:ext cx="4754879" cy="3060000"/>
          </a:xfrm>
          <a:solidFill>
            <a:schemeClr val="bg2">
              <a:lumMod val="20000"/>
              <a:lumOff val="80000"/>
            </a:schemeClr>
          </a:solidFill>
        </p:spPr>
        <p:txBody>
          <a:bodyPr/>
          <a:lstStyle/>
          <a:p>
            <a:r>
              <a:rPr lang="en-US" smtClean="0"/>
              <a:t>Click icon to add picture</a:t>
            </a:r>
            <a:endParaRPr lang="en-GB"/>
          </a:p>
        </p:txBody>
      </p:sp>
      <p:sp>
        <p:nvSpPr>
          <p:cNvPr id="8" name="Picture Placeholder 2"/>
          <p:cNvSpPr>
            <a:spLocks noGrp="1"/>
          </p:cNvSpPr>
          <p:nvPr>
            <p:ph type="pic" sz="quarter" idx="12"/>
          </p:nvPr>
        </p:nvSpPr>
        <p:spPr>
          <a:xfrm>
            <a:off x="4366018" y="3466213"/>
            <a:ext cx="4776395" cy="3060000"/>
          </a:xfrm>
          <a:solidFill>
            <a:schemeClr val="bg2">
              <a:lumMod val="20000"/>
              <a:lumOff val="80000"/>
            </a:schemeClr>
          </a:solidFill>
        </p:spPr>
        <p:txBody>
          <a:bodyPr/>
          <a:lstStyle/>
          <a:p>
            <a:r>
              <a:rPr lang="en-US" smtClean="0"/>
              <a:t>Click icon to add picture</a:t>
            </a:r>
            <a:endParaRPr lang="en-GB"/>
          </a:p>
        </p:txBody>
      </p:sp>
      <p:sp>
        <p:nvSpPr>
          <p:cNvPr id="14" name="Text Placeholder 2"/>
          <p:cNvSpPr>
            <a:spLocks noGrp="1"/>
          </p:cNvSpPr>
          <p:nvPr>
            <p:ph type="body" sz="quarter" idx="13" hasCustomPrompt="1"/>
          </p:nvPr>
        </p:nvSpPr>
        <p:spPr>
          <a:xfrm>
            <a:off x="480146" y="196855"/>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statement</a:t>
            </a:r>
          </a:p>
        </p:txBody>
      </p:sp>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3583795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82443" y="3070642"/>
            <a:ext cx="8580597" cy="792783"/>
          </a:xfrm>
          <a:prstGeom prst="rect">
            <a:avLst/>
          </a:prstGeom>
        </p:spPr>
        <p:txBody>
          <a:bodyPr lIns="90000">
            <a:noAutofit/>
          </a:bodyPr>
          <a:lstStyle>
            <a:lvl1pPr marL="0" indent="0" algn="l">
              <a:spcBef>
                <a:spcPts val="0"/>
              </a:spcBef>
              <a:buNone/>
              <a:defRPr sz="2400" i="1"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Text Placeholder 2"/>
          <p:cNvSpPr>
            <a:spLocks noGrp="1"/>
          </p:cNvSpPr>
          <p:nvPr>
            <p:ph type="body" sz="quarter" idx="13" hasCustomPrompt="1"/>
          </p:nvPr>
        </p:nvSpPr>
        <p:spPr>
          <a:xfrm>
            <a:off x="282575" y="196855"/>
            <a:ext cx="8580438" cy="2822390"/>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Question</a:t>
            </a:r>
          </a:p>
        </p:txBody>
      </p:sp>
    </p:spTree>
    <p:extLst>
      <p:ext uri="{BB962C8B-B14F-4D97-AF65-F5344CB8AC3E}">
        <p14:creationId xmlns:p14="http://schemas.microsoft.com/office/powerpoint/2010/main" val="202925987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bg1"/>
        </a:solidFill>
        <a:effectLst/>
      </p:bgPr>
    </p:bg>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282442" y="2024063"/>
            <a:ext cx="8580569"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6"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Section</a:t>
            </a:r>
          </a:p>
        </p:txBody>
      </p:sp>
      <p:pic>
        <p:nvPicPr>
          <p:cNvPr id="12" name="Picture 11"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0261916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3">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 name="Text Placeholder 8"/>
          <p:cNvSpPr>
            <a:spLocks noGrp="1"/>
          </p:cNvSpPr>
          <p:nvPr>
            <p:ph type="body" sz="quarter" idx="10" hasCustomPrompt="1"/>
          </p:nvPr>
        </p:nvSpPr>
        <p:spPr>
          <a:xfrm>
            <a:off x="282445" y="1700213"/>
            <a:ext cx="8580568"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2"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Section</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7" name="Rectangle 16"/>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27327499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282575" y="1376364"/>
            <a:ext cx="8580438" cy="4616449"/>
          </a:xfrm>
        </p:spPr>
        <p:txBody>
          <a:bodyPr>
            <a:normAutofit/>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400">
                <a:solidFill>
                  <a:srgbClr val="595959"/>
                </a:solidFill>
              </a:defRPr>
            </a:lvl4pPr>
            <a:lvl5pPr>
              <a:defRPr sz="24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25622326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Rectangle 19"/>
          <p:cNvSpPr/>
          <p:nvPr userDrawn="1"/>
        </p:nvSpPr>
        <p:spPr>
          <a:xfrm>
            <a:off x="6192838" y="2744303"/>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1" name="Rectangle 20"/>
          <p:cNvSpPr/>
          <p:nvPr userDrawn="1"/>
        </p:nvSpPr>
        <p:spPr>
          <a:xfrm>
            <a:off x="6192838" y="3936385"/>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2" name="Rectangle 21"/>
          <p:cNvSpPr/>
          <p:nvPr userDrawn="1"/>
        </p:nvSpPr>
        <p:spPr>
          <a:xfrm>
            <a:off x="6192838" y="5128467"/>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9" name="Rectangle 18"/>
          <p:cNvSpPr/>
          <p:nvPr userDrawn="1"/>
        </p:nvSpPr>
        <p:spPr>
          <a:xfrm>
            <a:off x="6192838" y="1552221"/>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p:cNvGrpSpPr/>
          <p:nvPr userDrawn="1"/>
        </p:nvGrpSpPr>
        <p:grpSpPr>
          <a:xfrm>
            <a:off x="4643438"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grpSp>
      <p:grpSp>
        <p:nvGrpSpPr>
          <p:cNvPr id="8" name="Group 7"/>
          <p:cNvGrpSpPr/>
          <p:nvPr userDrawn="1"/>
        </p:nvGrpSpPr>
        <p:grpSpPr>
          <a:xfrm>
            <a:off x="4643438"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4643438"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4643438"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18" name="Picture Placeholder 17"/>
          <p:cNvSpPr>
            <a:spLocks noGrp="1"/>
          </p:cNvSpPr>
          <p:nvPr>
            <p:ph type="pic" sz="quarter" idx="12"/>
          </p:nvPr>
        </p:nvSpPr>
        <p:spPr>
          <a:xfrm>
            <a:off x="282575" y="1376363"/>
            <a:ext cx="4217987" cy="4608000"/>
          </a:xfrm>
        </p:spPr>
        <p:txBody>
          <a:bodyPr/>
          <a:lstStyle/>
          <a:p>
            <a:r>
              <a:rPr lang="en-US" smtClean="0"/>
              <a:t>Click icon to add picture</a:t>
            </a:r>
            <a:endParaRPr lang="en-GB"/>
          </a:p>
        </p:txBody>
      </p:sp>
      <p:sp>
        <p:nvSpPr>
          <p:cNvPr id="24" name="Text Placeholder 23"/>
          <p:cNvSpPr>
            <a:spLocks noGrp="1"/>
          </p:cNvSpPr>
          <p:nvPr>
            <p:ph type="body" sz="quarter" idx="13"/>
          </p:nvPr>
        </p:nvSpPr>
        <p:spPr>
          <a:xfrm>
            <a:off x="6293225" y="1549400"/>
            <a:ext cx="2569788"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5" name="Text Placeholder 23"/>
          <p:cNvSpPr>
            <a:spLocks noGrp="1"/>
          </p:cNvSpPr>
          <p:nvPr>
            <p:ph type="body" sz="quarter" idx="14"/>
          </p:nvPr>
        </p:nvSpPr>
        <p:spPr>
          <a:xfrm>
            <a:off x="6293224" y="2732741"/>
            <a:ext cx="2569789"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6" name="Text Placeholder 23"/>
          <p:cNvSpPr>
            <a:spLocks noGrp="1"/>
          </p:cNvSpPr>
          <p:nvPr>
            <p:ph type="body" sz="quarter" idx="15"/>
          </p:nvPr>
        </p:nvSpPr>
        <p:spPr>
          <a:xfrm>
            <a:off x="6293225" y="3947234"/>
            <a:ext cx="2569788"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7" name="Text Placeholder 23"/>
          <p:cNvSpPr>
            <a:spLocks noGrp="1"/>
          </p:cNvSpPr>
          <p:nvPr>
            <p:ph type="body" sz="quarter" idx="16"/>
          </p:nvPr>
        </p:nvSpPr>
        <p:spPr>
          <a:xfrm>
            <a:off x="6293224" y="5119817"/>
            <a:ext cx="2569789"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9"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67934671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282576" y="1549400"/>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5" name="Text Placeholder 23"/>
          <p:cNvSpPr>
            <a:spLocks noGrp="1"/>
          </p:cNvSpPr>
          <p:nvPr>
            <p:ph type="body" sz="quarter" idx="14"/>
          </p:nvPr>
        </p:nvSpPr>
        <p:spPr>
          <a:xfrm>
            <a:off x="281612" y="2732741"/>
            <a:ext cx="2511511"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6" name="Text Placeholder 23"/>
          <p:cNvSpPr>
            <a:spLocks noGrp="1"/>
          </p:cNvSpPr>
          <p:nvPr>
            <p:ph type="body" sz="quarter" idx="15"/>
          </p:nvPr>
        </p:nvSpPr>
        <p:spPr>
          <a:xfrm>
            <a:off x="281256" y="3947234"/>
            <a:ext cx="2511867"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7" name="Text Placeholder 23"/>
          <p:cNvSpPr>
            <a:spLocks noGrp="1"/>
          </p:cNvSpPr>
          <p:nvPr>
            <p:ph type="body" sz="quarter" idx="16"/>
          </p:nvPr>
        </p:nvSpPr>
        <p:spPr>
          <a:xfrm>
            <a:off x="282576" y="5119817"/>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18" name="Picture Placeholder 17"/>
          <p:cNvSpPr>
            <a:spLocks noGrp="1"/>
          </p:cNvSpPr>
          <p:nvPr>
            <p:ph type="pic" sz="quarter" idx="12"/>
          </p:nvPr>
        </p:nvSpPr>
        <p:spPr>
          <a:xfrm>
            <a:off x="4533901" y="1376363"/>
            <a:ext cx="4329112" cy="4608000"/>
          </a:xfrm>
        </p:spPr>
        <p:txBody>
          <a:bodyPr/>
          <a:lstStyle/>
          <a:p>
            <a:r>
              <a:rPr lang="en-US" smtClean="0"/>
              <a:t>Click icon to add picture</a:t>
            </a:r>
            <a:endParaRPr lang="en-GB"/>
          </a:p>
        </p:txBody>
      </p:sp>
      <p:grpSp>
        <p:nvGrpSpPr>
          <p:cNvPr id="5" name="Group 4"/>
          <p:cNvGrpSpPr/>
          <p:nvPr userDrawn="1"/>
        </p:nvGrpSpPr>
        <p:grpSpPr>
          <a:xfrm>
            <a:off x="2793123"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8" name="Group 7"/>
          <p:cNvGrpSpPr/>
          <p:nvPr userDrawn="1"/>
        </p:nvGrpSpPr>
        <p:grpSpPr>
          <a:xfrm>
            <a:off x="2793123"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2793123"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2793123"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23"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76995706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1587" y="162352"/>
            <a:ext cx="9144000" cy="6695648"/>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0988" y="5280025"/>
            <a:ext cx="8580438" cy="738188"/>
          </a:xfrm>
        </p:spPr>
        <p:txBody>
          <a:bodyPr tIns="36000" anchor="t" anchorCtr="0">
            <a:normAutofit/>
          </a:bodyPr>
          <a:lstStyle>
            <a:lvl1pPr marL="0" indent="0">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3921918"/>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496350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6695648"/>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2574" y="3407429"/>
            <a:ext cx="8580439" cy="792062"/>
          </a:xfrm>
        </p:spPr>
        <p:txBody>
          <a:bodyPr tIns="36000" anchor="t" anchorCtr="0">
            <a:normAutofit/>
          </a:bodyPr>
          <a:lstStyle>
            <a:lvl1pPr marL="0" indent="0">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2023924"/>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3228643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3771474"/>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2575" y="5356226"/>
            <a:ext cx="8580438" cy="636587"/>
          </a:xfrm>
        </p:spPr>
        <p:txBody>
          <a:bodyPr tIns="36000" anchor="t" anchorCtr="0">
            <a:normAutofit/>
          </a:bodyPr>
          <a:lstStyle>
            <a:lvl1pPr marL="0" indent="0" algn="l">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3921920"/>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302091100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0615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682214"/>
            <a:ext cx="8580438" cy="413286"/>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6" name="Text Placeholder 2"/>
          <p:cNvSpPr>
            <a:spLocks noGrp="1"/>
          </p:cNvSpPr>
          <p:nvPr>
            <p:ph type="body" sz="quarter" idx="18" hasCustomPrompt="1"/>
          </p:nvPr>
        </p:nvSpPr>
        <p:spPr>
          <a:xfrm>
            <a:off x="282575" y="1065905"/>
            <a:ext cx="8580438" cy="533100"/>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282575" y="2149958"/>
            <a:ext cx="8580438" cy="3476141"/>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4"/>
          <p:cNvSpPr>
            <a:spLocks noGrp="1"/>
          </p:cNvSpPr>
          <p:nvPr>
            <p:ph sz="quarter" idx="15" hasCustomPrompt="1"/>
          </p:nvPr>
        </p:nvSpPr>
        <p:spPr>
          <a:xfrm>
            <a:off x="282426" y="5699126"/>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16819993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ull text Subtitle Question Objects">
    <p:spTree>
      <p:nvGrpSpPr>
        <p:cNvPr id="1" name=""/>
        <p:cNvGrpSpPr/>
        <p:nvPr/>
      </p:nvGrpSpPr>
      <p:grpSpPr>
        <a:xfrm>
          <a:off x="0" y="0"/>
          <a:ext cx="0" cy="0"/>
          <a:chOff x="0" y="0"/>
          <a:chExt cx="0" cy="0"/>
        </a:xfrm>
      </p:grpSpPr>
      <p:sp>
        <p:nvSpPr>
          <p:cNvPr id="6" name="Text Placeholder 2"/>
          <p:cNvSpPr>
            <a:spLocks noGrp="1"/>
          </p:cNvSpPr>
          <p:nvPr>
            <p:ph type="body" sz="quarter" idx="18" hasCustomPrompt="1"/>
          </p:nvPr>
        </p:nvSpPr>
        <p:spPr>
          <a:xfrm>
            <a:off x="282575" y="1051263"/>
            <a:ext cx="8580438" cy="52353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4574462" y="1624013"/>
            <a:ext cx="4288551" cy="40005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2"/>
          <p:cNvSpPr>
            <a:spLocks noGrp="1"/>
          </p:cNvSpPr>
          <p:nvPr>
            <p:ph type="pic" sz="quarter" idx="24"/>
          </p:nvPr>
        </p:nvSpPr>
        <p:spPr>
          <a:xfrm>
            <a:off x="282575" y="1624013"/>
            <a:ext cx="4074331" cy="4000500"/>
          </a:xfrm>
          <a:solidFill>
            <a:schemeClr val="bg2">
              <a:lumMod val="60000"/>
              <a:lumOff val="40000"/>
            </a:schemeClr>
          </a:solidFill>
        </p:spPr>
        <p:txBody>
          <a:bodyPr/>
          <a:lstStyle>
            <a:lvl1pPr>
              <a:defRPr>
                <a:solidFill>
                  <a:srgbClr val="595959"/>
                </a:solidFill>
              </a:defRPr>
            </a:lvl1pPr>
          </a:lstStyle>
          <a:p>
            <a:r>
              <a:rPr lang="en-US" smtClean="0"/>
              <a:t>Click icon to add picture</a:t>
            </a:r>
            <a:endParaRPr lang="en-GB" dirty="0"/>
          </a:p>
        </p:txBody>
      </p:sp>
      <p:sp>
        <p:nvSpPr>
          <p:cNvPr id="11" name="Content Placeholder 4"/>
          <p:cNvSpPr>
            <a:spLocks noGrp="1"/>
          </p:cNvSpPr>
          <p:nvPr>
            <p:ph sz="quarter" idx="15" hasCustomPrompt="1"/>
          </p:nvPr>
        </p:nvSpPr>
        <p:spPr>
          <a:xfrm>
            <a:off x="282575" y="5700713"/>
            <a:ext cx="8571063"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0"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83563880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592266"/>
            <a:ext cx="6412300"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6" name="Text Placeholder 2"/>
          <p:cNvSpPr>
            <a:spLocks noGrp="1"/>
          </p:cNvSpPr>
          <p:nvPr>
            <p:ph type="body" sz="quarter" idx="18" hasCustomPrompt="1"/>
          </p:nvPr>
        </p:nvSpPr>
        <p:spPr>
          <a:xfrm>
            <a:off x="282575" y="1073673"/>
            <a:ext cx="8580438" cy="43762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282575" y="1989734"/>
            <a:ext cx="6412300" cy="3634779"/>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2"/>
          <p:cNvSpPr>
            <a:spLocks noGrp="1"/>
          </p:cNvSpPr>
          <p:nvPr>
            <p:ph type="pic" sz="quarter" idx="24"/>
          </p:nvPr>
        </p:nvSpPr>
        <p:spPr>
          <a:xfrm>
            <a:off x="6767512" y="1590846"/>
            <a:ext cx="2376488" cy="4033667"/>
          </a:xfrm>
          <a:solidFill>
            <a:schemeClr val="bg2">
              <a:lumMod val="60000"/>
              <a:lumOff val="40000"/>
            </a:schemeClr>
          </a:solidFill>
        </p:spPr>
        <p:txBody>
          <a:bodyPr/>
          <a:lstStyle>
            <a:lvl1pPr>
              <a:defRPr>
                <a:solidFill>
                  <a:srgbClr val="595959"/>
                </a:solidFill>
              </a:defRPr>
            </a:lvl1pPr>
          </a:lstStyle>
          <a:p>
            <a:r>
              <a:rPr lang="en-US" smtClean="0"/>
              <a:t>Click icon to add picture</a:t>
            </a:r>
            <a:endParaRPr lang="en-GB" dirty="0"/>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7710883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176153"/>
            <a:ext cx="8580438" cy="3675247"/>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282450" y="4927390"/>
            <a:ext cx="8572775" cy="69871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smtClean="0"/>
              <a:t>Text</a:t>
            </a:r>
          </a:p>
        </p:txBody>
      </p:sp>
      <p:sp>
        <p:nvSpPr>
          <p:cNvPr id="5"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1954989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2181395"/>
            <a:ext cx="8580560" cy="2657305"/>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282575" y="4902016"/>
            <a:ext cx="8580560" cy="7224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smtClean="0"/>
              <a:t>Text</a:t>
            </a:r>
          </a:p>
        </p:txBody>
      </p:sp>
      <p:sp>
        <p:nvSpPr>
          <p:cNvPr id="6" name="Text Placeholder 2"/>
          <p:cNvSpPr>
            <a:spLocks noGrp="1"/>
          </p:cNvSpPr>
          <p:nvPr>
            <p:ph type="body" sz="quarter" idx="18" hasCustomPrompt="1"/>
          </p:nvPr>
        </p:nvSpPr>
        <p:spPr>
          <a:xfrm>
            <a:off x="274875" y="1785229"/>
            <a:ext cx="8588137"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9" name="Text Placeholder 2"/>
          <p:cNvSpPr>
            <a:spLocks noGrp="1"/>
          </p:cNvSpPr>
          <p:nvPr>
            <p:ph type="body" sz="quarter" idx="19" hasCustomPrompt="1"/>
          </p:nvPr>
        </p:nvSpPr>
        <p:spPr>
          <a:xfrm>
            <a:off x="281076" y="1063239"/>
            <a:ext cx="8582035" cy="648000"/>
          </a:xfrm>
        </p:spPr>
        <p:txBody>
          <a:bodyPr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15" name="Content Placeholder 4"/>
          <p:cNvSpPr>
            <a:spLocks noGrp="1"/>
          </p:cNvSpPr>
          <p:nvPr>
            <p:ph sz="quarter" idx="15" hasCustomPrompt="1"/>
          </p:nvPr>
        </p:nvSpPr>
        <p:spPr>
          <a:xfrm>
            <a:off x="282425" y="5700713"/>
            <a:ext cx="8571333"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50989767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611314"/>
            <a:ext cx="8580438" cy="3227386"/>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9" name="Content Placeholder 11"/>
          <p:cNvSpPr>
            <a:spLocks noGrp="1"/>
          </p:cNvSpPr>
          <p:nvPr>
            <p:ph sz="quarter" idx="18" hasCustomPrompt="1"/>
          </p:nvPr>
        </p:nvSpPr>
        <p:spPr>
          <a:xfrm>
            <a:off x="282575" y="1071733"/>
            <a:ext cx="8580438" cy="47766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6" name="Content Placeholder 11"/>
          <p:cNvSpPr>
            <a:spLocks noGrp="1"/>
          </p:cNvSpPr>
          <p:nvPr>
            <p:ph sz="quarter" idx="14" hasCustomPrompt="1"/>
          </p:nvPr>
        </p:nvSpPr>
        <p:spPr>
          <a:xfrm>
            <a:off x="282575" y="4914716"/>
            <a:ext cx="8580438" cy="7097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3"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7439679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9" name="Content Placeholder 11"/>
          <p:cNvSpPr>
            <a:spLocks noGrp="1"/>
          </p:cNvSpPr>
          <p:nvPr>
            <p:ph sz="quarter" idx="18" hasCustomPrompt="1"/>
          </p:nvPr>
        </p:nvSpPr>
        <p:spPr>
          <a:xfrm>
            <a:off x="282575" y="1086528"/>
            <a:ext cx="8580438" cy="58828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3" name="Picture Placeholder 2"/>
          <p:cNvSpPr>
            <a:spLocks noGrp="1"/>
          </p:cNvSpPr>
          <p:nvPr>
            <p:ph type="pic" sz="quarter" idx="19"/>
          </p:nvPr>
        </p:nvSpPr>
        <p:spPr>
          <a:xfrm>
            <a:off x="6767513" y="1790700"/>
            <a:ext cx="2376487" cy="3833813"/>
          </a:xfrm>
          <a:solidFill>
            <a:schemeClr val="bg1">
              <a:lumMod val="95000"/>
            </a:schemeClr>
          </a:solidFill>
        </p:spPr>
        <p:txBody>
          <a:bodyPr/>
          <a:lstStyle>
            <a:lvl1pPr>
              <a:defRPr>
                <a:solidFill>
                  <a:srgbClr val="595959"/>
                </a:solidFill>
              </a:defRPr>
            </a:lvl1pPr>
          </a:lstStyle>
          <a:p>
            <a:r>
              <a:rPr lang="en-US" smtClean="0"/>
              <a:t>Click icon to add picture</a:t>
            </a:r>
            <a:endParaRPr lang="en-GB" dirty="0"/>
          </a:p>
        </p:txBody>
      </p:sp>
      <p:sp>
        <p:nvSpPr>
          <p:cNvPr id="5" name="Table Placeholder 4"/>
          <p:cNvSpPr>
            <a:spLocks noGrp="1"/>
          </p:cNvSpPr>
          <p:nvPr>
            <p:ph type="tbl" sz="quarter" idx="20"/>
          </p:nvPr>
        </p:nvSpPr>
        <p:spPr>
          <a:xfrm>
            <a:off x="282574" y="1790700"/>
            <a:ext cx="6412301" cy="3833813"/>
          </a:xfrm>
        </p:spPr>
        <p:txBody>
          <a:bodyPr/>
          <a:lstStyle>
            <a:lvl1pPr>
              <a:defRPr>
                <a:solidFill>
                  <a:srgbClr val="595959"/>
                </a:solidFill>
              </a:defRPr>
            </a:lvl1pPr>
          </a:lstStyle>
          <a:p>
            <a:r>
              <a:rPr lang="en-US" smtClean="0"/>
              <a:t>Click icon to add table</a:t>
            </a:r>
            <a:endParaRPr lang="en-GB"/>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43302150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4" y="2151529"/>
            <a:ext cx="6007165" cy="2737971"/>
          </a:xfrm>
          <a:prstGeom prst="rect">
            <a:avLst/>
          </a:prstGeom>
        </p:spPr>
        <p:txBody>
          <a:bodyPr/>
          <a:lstStyle>
            <a:lvl1pPr>
              <a:defRPr sz="2400">
                <a:solidFill>
                  <a:srgbClr val="595959"/>
                </a:solidFill>
              </a:defRPr>
            </a:lvl1pPr>
          </a:lstStyle>
          <a:p>
            <a:r>
              <a:rPr lang="en-US" noProof="0" smtClean="0"/>
              <a:t>Click icon to add chart</a:t>
            </a:r>
            <a:endParaRPr lang="en-GB" noProof="0" dirty="0"/>
          </a:p>
        </p:txBody>
      </p:sp>
      <p:sp>
        <p:nvSpPr>
          <p:cNvPr id="13" name="Content Placeholder 11"/>
          <p:cNvSpPr>
            <a:spLocks noGrp="1"/>
          </p:cNvSpPr>
          <p:nvPr>
            <p:ph sz="quarter" idx="18" hasCustomPrompt="1"/>
          </p:nvPr>
        </p:nvSpPr>
        <p:spPr>
          <a:xfrm>
            <a:off x="6815138" y="2151529"/>
            <a:ext cx="2047875" cy="273797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2400" baseline="0">
                <a:solidFill>
                  <a:srgbClr val="595959"/>
                </a:solidFill>
                <a:latin typeface="Calibri" panose="020F0502020204030204" pitchFamily="34" charset="0"/>
              </a:defRPr>
            </a:lvl1pPr>
          </a:lstStyle>
          <a:p>
            <a:pPr lvl="0"/>
            <a:r>
              <a:rPr lang="en-GB" noProof="0" dirty="0" smtClean="0"/>
              <a:t>Text</a:t>
            </a:r>
          </a:p>
        </p:txBody>
      </p:sp>
      <p:sp>
        <p:nvSpPr>
          <p:cNvPr id="6" name="Text Placeholder 2"/>
          <p:cNvSpPr>
            <a:spLocks noGrp="1"/>
          </p:cNvSpPr>
          <p:nvPr>
            <p:ph type="body" sz="quarter" idx="19" hasCustomPrompt="1"/>
          </p:nvPr>
        </p:nvSpPr>
        <p:spPr>
          <a:xfrm>
            <a:off x="279606" y="1775519"/>
            <a:ext cx="8583359"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7" name="Text Placeholder 2"/>
          <p:cNvSpPr>
            <a:spLocks noGrp="1"/>
          </p:cNvSpPr>
          <p:nvPr>
            <p:ph type="body" sz="quarter" idx="20" hasCustomPrompt="1"/>
          </p:nvPr>
        </p:nvSpPr>
        <p:spPr>
          <a:xfrm>
            <a:off x="282575" y="1037839"/>
            <a:ext cx="8580437" cy="683890"/>
          </a:xfrm>
        </p:spPr>
        <p:txBody>
          <a:bodyPr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282575" y="4945941"/>
            <a:ext cx="8580438" cy="684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427925006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98563"/>
            <a:ext cx="4291014" cy="35385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dirty="0"/>
          </a:p>
        </p:txBody>
      </p:sp>
      <p:sp>
        <p:nvSpPr>
          <p:cNvPr id="18" name="Text Placeholder 17"/>
          <p:cNvSpPr>
            <a:spLocks noGrp="1"/>
          </p:cNvSpPr>
          <p:nvPr>
            <p:ph type="body" sz="quarter" idx="19"/>
          </p:nvPr>
        </p:nvSpPr>
        <p:spPr>
          <a:xfrm>
            <a:off x="282575" y="1198564"/>
            <a:ext cx="4216300" cy="44259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11"/>
          <p:cNvSpPr>
            <a:spLocks noGrp="1"/>
          </p:cNvSpPr>
          <p:nvPr>
            <p:ph sz="quarter" idx="23" hasCustomPrompt="1"/>
          </p:nvPr>
        </p:nvSpPr>
        <p:spPr>
          <a:xfrm>
            <a:off x="4572000" y="4835525"/>
            <a:ext cx="4291014" cy="7921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2" name="Content Placeholder 4"/>
          <p:cNvSpPr>
            <a:spLocks noGrp="1"/>
          </p:cNvSpPr>
          <p:nvPr>
            <p:ph sz="quarter" idx="15" hasCustomPrompt="1"/>
          </p:nvPr>
        </p:nvSpPr>
        <p:spPr>
          <a:xfrm>
            <a:off x="282574" y="57134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85823610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35063"/>
            <a:ext cx="4291014" cy="18621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572000" y="3088093"/>
            <a:ext cx="4291014" cy="173790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3" name="Text Placeholder 17"/>
          <p:cNvSpPr>
            <a:spLocks noGrp="1"/>
          </p:cNvSpPr>
          <p:nvPr>
            <p:ph type="body" sz="quarter" idx="23"/>
          </p:nvPr>
        </p:nvSpPr>
        <p:spPr>
          <a:xfrm>
            <a:off x="282575" y="1135063"/>
            <a:ext cx="4216300" cy="3690937"/>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11"/>
          <p:cNvSpPr>
            <a:spLocks noGrp="1"/>
          </p:cNvSpPr>
          <p:nvPr>
            <p:ph sz="quarter" idx="14" hasCustomPrompt="1"/>
          </p:nvPr>
        </p:nvSpPr>
        <p:spPr>
          <a:xfrm>
            <a:off x="282575" y="4873625"/>
            <a:ext cx="8580438" cy="756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227016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p:cNvSpPr/>
          <p:nvPr userDrawn="1"/>
        </p:nvSpPr>
        <p:spPr>
          <a:xfrm>
            <a:off x="282575" y="1598615"/>
            <a:ext cx="8580438" cy="4301962"/>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0" name="Text Placeholder 5"/>
          <p:cNvSpPr>
            <a:spLocks noGrp="1"/>
          </p:cNvSpPr>
          <p:nvPr>
            <p:ph type="body" sz="quarter" idx="13" hasCustomPrompt="1"/>
          </p:nvPr>
        </p:nvSpPr>
        <p:spPr>
          <a:xfrm>
            <a:off x="419561" y="1615865"/>
            <a:ext cx="8318998"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9"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29200646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16300" cy="3703636"/>
          </a:xfrm>
          <a:prstGeom prst="rect">
            <a:avLst/>
          </a:prstGeom>
        </p:spPr>
        <p:txBody>
          <a:bodyPr/>
          <a:lstStyle>
            <a:lvl1pPr>
              <a:defRPr sz="2400">
                <a:solidFill>
                  <a:srgbClr val="595959"/>
                </a:solidFill>
              </a:defRPr>
            </a:lvl1pPr>
          </a:lstStyle>
          <a:p>
            <a:r>
              <a:rPr lang="en-US" noProof="0" smtClean="0"/>
              <a:t>Click icon to add chart</a:t>
            </a:r>
            <a:endParaRPr lang="en-GB" noProof="0"/>
          </a:p>
        </p:txBody>
      </p:sp>
      <p:sp>
        <p:nvSpPr>
          <p:cNvPr id="6" name="Text Placeholder 5"/>
          <p:cNvSpPr>
            <a:spLocks noGrp="1"/>
          </p:cNvSpPr>
          <p:nvPr>
            <p:ph type="body" sz="quarter" idx="19"/>
          </p:nvPr>
        </p:nvSpPr>
        <p:spPr>
          <a:xfrm>
            <a:off x="4572001" y="1084263"/>
            <a:ext cx="4291012" cy="45402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11"/>
          <p:cNvSpPr>
            <a:spLocks noGrp="1"/>
          </p:cNvSpPr>
          <p:nvPr>
            <p:ph sz="quarter" idx="23" hasCustomPrompt="1"/>
          </p:nvPr>
        </p:nvSpPr>
        <p:spPr>
          <a:xfrm>
            <a:off x="282574" y="4838700"/>
            <a:ext cx="4205637" cy="7889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827566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25925" cy="2115842"/>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571999" y="1084264"/>
            <a:ext cx="4291015" cy="2116136"/>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dirty="0"/>
          </a:p>
        </p:txBody>
      </p:sp>
      <p:sp>
        <p:nvSpPr>
          <p:cNvPr id="18" name="Content Placeholder 11"/>
          <p:cNvSpPr>
            <a:spLocks noGrp="1"/>
          </p:cNvSpPr>
          <p:nvPr>
            <p:ph sz="quarter" idx="18" hasCustomPrompt="1"/>
          </p:nvPr>
        </p:nvSpPr>
        <p:spPr>
          <a:xfrm>
            <a:off x="282575" y="3266119"/>
            <a:ext cx="422592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266119"/>
            <a:ext cx="429101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spcBef>
                <a:spcPts val="0"/>
              </a:spcBef>
              <a:defRPr lang="en-GB" sz="2400" noProof="0" dirty="0" smtClean="0">
                <a:solidFill>
                  <a:srgbClr val="595959"/>
                </a:solidFill>
                <a:latin typeface="Calibri" panose="020F0502020204030204" pitchFamily="34" charset="0"/>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4860924"/>
            <a:ext cx="429101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3" name="Content Placeholder 11"/>
          <p:cNvSpPr>
            <a:spLocks noGrp="1"/>
          </p:cNvSpPr>
          <p:nvPr>
            <p:ph sz="quarter" idx="26" hasCustomPrompt="1"/>
          </p:nvPr>
        </p:nvSpPr>
        <p:spPr>
          <a:xfrm>
            <a:off x="274184" y="4860924"/>
            <a:ext cx="422592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7" name="Content Placeholder 4"/>
          <p:cNvSpPr>
            <a:spLocks noGrp="1"/>
          </p:cNvSpPr>
          <p:nvPr>
            <p:ph sz="quarter" idx="15" hasCustomPrompt="1"/>
          </p:nvPr>
        </p:nvSpPr>
        <p:spPr>
          <a:xfrm>
            <a:off x="282575" y="5726113"/>
            <a:ext cx="8580437"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6021346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96963"/>
            <a:ext cx="4252300" cy="3703638"/>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610099" y="1096963"/>
            <a:ext cx="4252914" cy="37036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7" name="Content Placeholder 11"/>
          <p:cNvSpPr>
            <a:spLocks noGrp="1"/>
          </p:cNvSpPr>
          <p:nvPr>
            <p:ph sz="quarter" idx="25" hasCustomPrompt="1"/>
          </p:nvPr>
        </p:nvSpPr>
        <p:spPr>
          <a:xfrm>
            <a:off x="4610099" y="4860926"/>
            <a:ext cx="4252914"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smtClean="0"/>
              <a:t>Text</a:t>
            </a:r>
          </a:p>
        </p:txBody>
      </p:sp>
      <p:sp>
        <p:nvSpPr>
          <p:cNvPr id="11" name="Content Placeholder 11"/>
          <p:cNvSpPr>
            <a:spLocks noGrp="1"/>
          </p:cNvSpPr>
          <p:nvPr>
            <p:ph sz="quarter" idx="26" hasCustomPrompt="1"/>
          </p:nvPr>
        </p:nvSpPr>
        <p:spPr>
          <a:xfrm>
            <a:off x="282574" y="4860926"/>
            <a:ext cx="4256609"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58044433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3" name="Text Placeholder 17"/>
          <p:cNvSpPr>
            <a:spLocks noGrp="1"/>
          </p:cNvSpPr>
          <p:nvPr>
            <p:ph type="body" sz="quarter" idx="19"/>
          </p:nvPr>
        </p:nvSpPr>
        <p:spPr>
          <a:xfrm>
            <a:off x="282575" y="1376364"/>
            <a:ext cx="4145409" cy="4645024"/>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0" name="Text Placeholder 17"/>
          <p:cNvSpPr>
            <a:spLocks noGrp="1"/>
          </p:cNvSpPr>
          <p:nvPr>
            <p:ph type="body" sz="quarter" idx="26"/>
          </p:nvPr>
        </p:nvSpPr>
        <p:spPr>
          <a:xfrm>
            <a:off x="4572001" y="1376363"/>
            <a:ext cx="4291012" cy="4645025"/>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402850838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6" name="Table Placeholder 5"/>
          <p:cNvSpPr>
            <a:spLocks noGrp="1"/>
          </p:cNvSpPr>
          <p:nvPr>
            <p:ph type="tbl" sz="quarter" idx="17"/>
          </p:nvPr>
        </p:nvSpPr>
        <p:spPr>
          <a:xfrm>
            <a:off x="282575" y="1109663"/>
            <a:ext cx="8580438" cy="4514850"/>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9"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64922878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82575" y="1096963"/>
            <a:ext cx="8580438" cy="3690937"/>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16" name="Content Placeholder 11"/>
          <p:cNvSpPr>
            <a:spLocks noGrp="1"/>
          </p:cNvSpPr>
          <p:nvPr>
            <p:ph sz="quarter" idx="22" hasCustomPrompt="1"/>
          </p:nvPr>
        </p:nvSpPr>
        <p:spPr>
          <a:xfrm>
            <a:off x="282576" y="4860926"/>
            <a:ext cx="8580438"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spcBef>
                <a:spcPts val="0"/>
              </a:spcBef>
              <a:buNone/>
              <a:defRPr sz="1800" b="0" baseline="0">
                <a:solidFill>
                  <a:srgbClr val="595959"/>
                </a:solidFill>
                <a:latin typeface="Calibri" panose="020F0502020204030204" pitchFamily="34" charset="0"/>
              </a:defRPr>
            </a:lvl1pPr>
          </a:lstStyle>
          <a:p>
            <a:pPr lvl="0"/>
            <a:r>
              <a:rPr lang="en-GB" noProof="0" dirty="0" smtClean="0"/>
              <a:t>Text</a:t>
            </a:r>
          </a:p>
        </p:txBody>
      </p:sp>
      <p:sp>
        <p:nvSpPr>
          <p:cNvPr id="10"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9878075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3" name="Table Placeholder 2"/>
          <p:cNvSpPr>
            <a:spLocks noGrp="1"/>
          </p:cNvSpPr>
          <p:nvPr>
            <p:ph type="tbl" sz="quarter" idx="18"/>
          </p:nvPr>
        </p:nvSpPr>
        <p:spPr>
          <a:xfrm>
            <a:off x="282575" y="1223963"/>
            <a:ext cx="6484300" cy="4400550"/>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12" name="Content Placeholder 11"/>
          <p:cNvSpPr>
            <a:spLocks noGrp="1"/>
          </p:cNvSpPr>
          <p:nvPr>
            <p:ph sz="quarter" idx="22" hasCustomPrompt="1"/>
          </p:nvPr>
        </p:nvSpPr>
        <p:spPr>
          <a:xfrm>
            <a:off x="6840885" y="1223964"/>
            <a:ext cx="2022128" cy="440054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9" name="Content Placeholder 4"/>
          <p:cNvSpPr>
            <a:spLocks noGrp="1"/>
          </p:cNvSpPr>
          <p:nvPr>
            <p:ph sz="quarter" idx="15" hasCustomPrompt="1"/>
          </p:nvPr>
        </p:nvSpPr>
        <p:spPr>
          <a:xfrm>
            <a:off x="282575" y="5699126"/>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8095724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303463" y="1109664"/>
            <a:ext cx="6559550" cy="4514849"/>
          </a:xfrm>
          <a:prstGeom prst="rect">
            <a:avLst/>
          </a:prstGeom>
        </p:spPr>
        <p:txBody>
          <a:bodyPr>
            <a:normAutofit/>
          </a:bodyPr>
          <a:lstStyle>
            <a:lvl1pPr>
              <a:defRPr sz="2800">
                <a:solidFill>
                  <a:srgbClr val="595959"/>
                </a:solidFill>
              </a:defRPr>
            </a:lvl1pPr>
          </a:lstStyle>
          <a:p>
            <a:r>
              <a:rPr lang="en-US" smtClean="0"/>
              <a:t>Click icon to add table</a:t>
            </a:r>
            <a:endParaRPr lang="en-US"/>
          </a:p>
        </p:txBody>
      </p:sp>
      <p:sp>
        <p:nvSpPr>
          <p:cNvPr id="12" name="Content Placeholder 11"/>
          <p:cNvSpPr>
            <a:spLocks noGrp="1"/>
          </p:cNvSpPr>
          <p:nvPr>
            <p:ph sz="quarter" idx="22" hasCustomPrompt="1"/>
          </p:nvPr>
        </p:nvSpPr>
        <p:spPr>
          <a:xfrm>
            <a:off x="282574" y="1096964"/>
            <a:ext cx="1948301" cy="451485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10"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54718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00164"/>
            <a:ext cx="8580438" cy="4718049"/>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97488405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109663"/>
            <a:ext cx="8580438" cy="3690937"/>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4" name="Content Placeholder 11"/>
          <p:cNvSpPr>
            <a:spLocks noGrp="1"/>
          </p:cNvSpPr>
          <p:nvPr>
            <p:ph sz="quarter" idx="23" hasCustomPrompt="1"/>
          </p:nvPr>
        </p:nvSpPr>
        <p:spPr>
          <a:xfrm>
            <a:off x="282575" y="4876800"/>
            <a:ext cx="8580438" cy="7508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9"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8165695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2">
    <p:spTree>
      <p:nvGrpSpPr>
        <p:cNvPr id="1" name=""/>
        <p:cNvGrpSpPr/>
        <p:nvPr/>
      </p:nvGrpSpPr>
      <p:grpSpPr>
        <a:xfrm>
          <a:off x="0" y="0"/>
          <a:ext cx="0" cy="0"/>
          <a:chOff x="0" y="0"/>
          <a:chExt cx="0" cy="0"/>
        </a:xfrm>
      </p:grpSpPr>
      <p:sp>
        <p:nvSpPr>
          <p:cNvPr id="5" name="Rectangle 4"/>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8"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28555692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4572000" y="1376363"/>
            <a:ext cx="4291013" cy="4645026"/>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4" name="Text Placeholder 6"/>
          <p:cNvSpPr>
            <a:spLocks noGrp="1"/>
          </p:cNvSpPr>
          <p:nvPr>
            <p:ph type="body" sz="quarter" idx="23"/>
          </p:nvPr>
        </p:nvSpPr>
        <p:spPr>
          <a:xfrm>
            <a:off x="282575" y="1376363"/>
            <a:ext cx="4216300" cy="4645026"/>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34949222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12863"/>
            <a:ext cx="8580438" cy="4705350"/>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781746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252735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3">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7"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34057374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p:cNvSpPr/>
          <p:nvPr userDrawn="1"/>
        </p:nvSpPr>
        <p:spPr>
          <a:xfrm>
            <a:off x="0" y="2487300"/>
            <a:ext cx="9144000" cy="18834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sp>
        <p:nvSpPr>
          <p:cNvPr id="7" name="Text Placeholder 2"/>
          <p:cNvSpPr>
            <a:spLocks noGrp="1"/>
          </p:cNvSpPr>
          <p:nvPr>
            <p:ph type="body" sz="quarter" idx="18" hasCustomPrompt="1"/>
          </p:nvPr>
        </p:nvSpPr>
        <p:spPr>
          <a:xfrm>
            <a:off x="282575" y="3722108"/>
            <a:ext cx="8580438" cy="646692"/>
          </a:xfrm>
        </p:spPr>
        <p:txBody>
          <a:bodyPr tIns="36000" anchor="t" anchorCtr="0">
            <a:normAutofit/>
          </a:bodyPr>
          <a:lstStyle>
            <a:lvl1pPr marL="0" indent="0">
              <a:buNone/>
              <a:defRPr sz="2400" b="0" baseline="0">
                <a:solidFill>
                  <a:srgbClr val="000000"/>
                </a:solidFill>
              </a:defRPr>
            </a:lvl1pPr>
          </a:lstStyle>
          <a:p>
            <a:pPr lvl="0"/>
            <a:r>
              <a:rPr lang="en-US" dirty="0" smtClean="0"/>
              <a:t>Insert Subtitle Text Here</a:t>
            </a:r>
          </a:p>
        </p:txBody>
      </p:sp>
      <p:sp>
        <p:nvSpPr>
          <p:cNvPr id="9" name="Text Placeholder 8"/>
          <p:cNvSpPr>
            <a:spLocks noGrp="1"/>
          </p:cNvSpPr>
          <p:nvPr>
            <p:ph type="body" sz="quarter" idx="19" hasCustomPrompt="1"/>
          </p:nvPr>
        </p:nvSpPr>
        <p:spPr>
          <a:xfrm>
            <a:off x="282575" y="2487300"/>
            <a:ext cx="8580438" cy="1171308"/>
          </a:xfrm>
        </p:spPr>
        <p:txBody>
          <a:bodyPr anchor="b" anchorCtr="0">
            <a:normAutofit/>
          </a:bodyPr>
          <a:lstStyle>
            <a:lvl1pPr marL="0" indent="0">
              <a:spcBef>
                <a:spcPts val="0"/>
              </a:spcBef>
              <a:buNone/>
              <a:defRPr sz="3600">
                <a:solidFill>
                  <a:schemeClr val="bg1"/>
                </a:solidFill>
              </a:defRPr>
            </a:lvl1pPr>
          </a:lstStyle>
          <a:p>
            <a:pPr lvl="0"/>
            <a:r>
              <a:rPr lang="en-US" dirty="0" smtClean="0"/>
              <a:t>Click to edit Master title style</a:t>
            </a:r>
          </a:p>
        </p:txBody>
      </p:sp>
    </p:spTree>
    <p:extLst>
      <p:ext uri="{BB962C8B-B14F-4D97-AF65-F5344CB8AC3E}">
        <p14:creationId xmlns:p14="http://schemas.microsoft.com/office/powerpoint/2010/main" val="231567837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9330"/>
          <a:stretch/>
        </p:blipFill>
        <p:spPr>
          <a:xfrm>
            <a:off x="0" y="3796724"/>
            <a:ext cx="9144000" cy="2103365"/>
          </a:xfrm>
          <a:prstGeom prst="rect">
            <a:avLst/>
          </a:prstGeom>
        </p:spPr>
      </p:pic>
      <p:sp>
        <p:nvSpPr>
          <p:cNvPr id="6" name="Text Placeholder 8"/>
          <p:cNvSpPr>
            <a:spLocks noGrp="1"/>
          </p:cNvSpPr>
          <p:nvPr>
            <p:ph type="body" sz="quarter" idx="12" hasCustomPrompt="1"/>
          </p:nvPr>
        </p:nvSpPr>
        <p:spPr>
          <a:xfrm>
            <a:off x="282574" y="3212976"/>
            <a:ext cx="8580439" cy="400110"/>
          </a:xfrm>
          <a:prstGeom prst="rect">
            <a:avLst/>
          </a:prstGeom>
        </p:spPr>
        <p:txBody>
          <a:bodyPr>
            <a:normAutofit/>
          </a:bodyPr>
          <a:lstStyle>
            <a:lvl1pPr marL="0" indent="0" algn="l">
              <a:buNone/>
              <a:defRPr sz="2000" i="1"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9" name="Text Placeholder 4"/>
          <p:cNvSpPr>
            <a:spLocks noGrp="1"/>
          </p:cNvSpPr>
          <p:nvPr>
            <p:ph type="body" sz="quarter" idx="14" hasCustomPrompt="1"/>
          </p:nvPr>
        </p:nvSpPr>
        <p:spPr>
          <a:xfrm>
            <a:off x="282575" y="2596551"/>
            <a:ext cx="8580438" cy="616425"/>
          </a:xfrm>
        </p:spPr>
        <p:txBody>
          <a:bodyPr anchor="b" anchorCtr="0">
            <a:normAutofit/>
          </a:bodyPr>
          <a:lstStyle>
            <a:lvl1pPr marL="0" indent="0">
              <a:spcBef>
                <a:spcPts val="0"/>
              </a:spcBef>
              <a:buNone/>
              <a:defRPr sz="3200">
                <a:solidFill>
                  <a:srgbClr val="000000"/>
                </a:solidFill>
              </a:defRPr>
            </a:lvl1pPr>
          </a:lstStyle>
          <a:p>
            <a:pPr lvl="0"/>
            <a:r>
              <a:rPr lang="en-US" dirty="0" smtClean="0"/>
              <a:t>Section</a:t>
            </a:r>
          </a:p>
        </p:txBody>
      </p:sp>
    </p:spTree>
    <p:extLst>
      <p:ext uri="{BB962C8B-B14F-4D97-AF65-F5344CB8AC3E}">
        <p14:creationId xmlns:p14="http://schemas.microsoft.com/office/powerpoint/2010/main" val="233397400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Intro slide">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userDrawn="1">
            <p:ph type="body" sz="quarter" idx="10" hasCustomPrompt="1"/>
          </p:nvPr>
        </p:nvSpPr>
        <p:spPr>
          <a:xfrm>
            <a:off x="282414" y="1725613"/>
            <a:ext cx="8580598" cy="600634"/>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282574" y="2373314"/>
            <a:ext cx="8580439" cy="3532186"/>
          </a:xfrm>
          <a:solidFill>
            <a:schemeClr val="bg2">
              <a:lumMod val="20000"/>
              <a:lumOff val="80000"/>
            </a:schemeClr>
          </a:solidFill>
        </p:spPr>
        <p:txBody>
          <a:bodyPr/>
          <a:lstStyle/>
          <a:p>
            <a:r>
              <a:rPr lang="en-US" smtClean="0"/>
              <a:t>Click icon to add picture</a:t>
            </a:r>
            <a:endParaRPr lang="en-GB"/>
          </a:p>
        </p:txBody>
      </p:sp>
      <p:sp>
        <p:nvSpPr>
          <p:cNvPr id="14" name="Text Placeholder 2"/>
          <p:cNvSpPr>
            <a:spLocks noGrp="1"/>
          </p:cNvSpPr>
          <p:nvPr>
            <p:ph type="body" sz="quarter" idx="12" hasCustomPrompt="1"/>
          </p:nvPr>
        </p:nvSpPr>
        <p:spPr>
          <a:xfrm>
            <a:off x="282575" y="188913"/>
            <a:ext cx="8580438" cy="1474787"/>
          </a:xfrm>
        </p:spPr>
        <p:txBody>
          <a:bodyPr anchor="b" anchorCtr="0">
            <a:normAutofit/>
          </a:bodyPr>
          <a:lstStyle>
            <a:lvl1pPr marL="0" indent="0">
              <a:spcBef>
                <a:spcPts val="0"/>
              </a:spcBef>
              <a:buNone/>
              <a:defRPr sz="4800" b="0">
                <a:solidFill>
                  <a:srgbClr val="000000"/>
                </a:solidFill>
              </a:defRPr>
            </a:lvl1pPr>
          </a:lstStyle>
          <a:p>
            <a:pPr lvl="0"/>
            <a:r>
              <a:rPr lang="en-US" dirty="0" smtClean="0"/>
              <a:t>Quote or statement</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18323507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951163" y="0"/>
            <a:ext cx="3241675" cy="6858000"/>
          </a:xfrm>
          <a:prstGeom prst="rect">
            <a:avLst/>
          </a:prstGeom>
          <a:gradFill flip="none" rotWithShape="1">
            <a:gsLst>
              <a:gs pos="0">
                <a:schemeClr val="tx2">
                  <a:lumMod val="50000"/>
                </a:schemeClr>
              </a:gs>
              <a:gs pos="50000">
                <a:schemeClr val="tx2">
                  <a:lumMod val="75000"/>
                </a:scheme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951163" y="39846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0" y="162351"/>
            <a:ext cx="2951163" cy="6695649"/>
          </a:xfrm>
          <a:solidFill>
            <a:schemeClr val="bg2">
              <a:lumMod val="20000"/>
              <a:lumOff val="80000"/>
            </a:schemeClr>
          </a:solidFill>
        </p:spPr>
        <p:txBody>
          <a:bodyPr/>
          <a:lstStyle/>
          <a:p>
            <a:r>
              <a:rPr lang="en-US" smtClean="0"/>
              <a:t>Click icon to add picture</a:t>
            </a:r>
            <a:endParaRPr lang="en-GB"/>
          </a:p>
        </p:txBody>
      </p:sp>
      <p:sp>
        <p:nvSpPr>
          <p:cNvPr id="8" name="Picture Placeholder 2"/>
          <p:cNvSpPr>
            <a:spLocks noGrp="1"/>
          </p:cNvSpPr>
          <p:nvPr>
            <p:ph type="pic" sz="quarter" idx="12"/>
          </p:nvPr>
        </p:nvSpPr>
        <p:spPr>
          <a:xfrm>
            <a:off x="6192838" y="162351"/>
            <a:ext cx="2951162" cy="6695649"/>
          </a:xfrm>
          <a:solidFill>
            <a:schemeClr val="bg2">
              <a:lumMod val="20000"/>
              <a:lumOff val="80000"/>
            </a:schemeClr>
          </a:solidFill>
        </p:spPr>
        <p:txBody>
          <a:bodyPr/>
          <a:lstStyle/>
          <a:p>
            <a:r>
              <a:rPr lang="en-US" smtClean="0"/>
              <a:t>Click icon to add picture</a:t>
            </a:r>
            <a:endParaRPr lang="en-GB"/>
          </a:p>
        </p:txBody>
      </p:sp>
      <p:sp>
        <p:nvSpPr>
          <p:cNvPr id="15" name="Text Placeholder 2"/>
          <p:cNvSpPr>
            <a:spLocks noGrp="1"/>
          </p:cNvSpPr>
          <p:nvPr>
            <p:ph type="body" sz="quarter" idx="13" hasCustomPrompt="1"/>
          </p:nvPr>
        </p:nvSpPr>
        <p:spPr>
          <a:xfrm>
            <a:off x="2955928" y="162351"/>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statement</a:t>
            </a:r>
          </a:p>
        </p:txBody>
      </p:sp>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8945529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282575" y="188913"/>
            <a:ext cx="8580438" cy="801687"/>
          </a:xfrm>
          <a:prstGeom prst="rect">
            <a:avLst/>
          </a:prstGeom>
        </p:spPr>
        <p:txBody>
          <a:bodyPr vert="horz" lIns="90000" tIns="45720" rIns="91440" bIns="45720" rtlCol="0" anchor="b" anchorCtr="0">
            <a:noAutofit/>
          </a:bodyPr>
          <a:lstStyle/>
          <a:p>
            <a:r>
              <a:rPr lang="en-US" noProof="0" smtClean="0"/>
              <a:t>Click to edit Master title style</a:t>
            </a:r>
            <a:endParaRPr lang="en-GB" noProof="0" dirty="0"/>
          </a:p>
        </p:txBody>
      </p:sp>
      <p:sp>
        <p:nvSpPr>
          <p:cNvPr id="8" name="Text Placeholder 7"/>
          <p:cNvSpPr>
            <a:spLocks noGrp="1"/>
          </p:cNvSpPr>
          <p:nvPr>
            <p:ph type="body" idx="1"/>
          </p:nvPr>
        </p:nvSpPr>
        <p:spPr>
          <a:xfrm>
            <a:off x="282575" y="1376364"/>
            <a:ext cx="8580438" cy="461644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0" name="Picture 9" descr="YouGovTrans.png"/>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2" name="Rectangle 11"/>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
        <p:nvSpPr>
          <p:cNvPr id="13" name="TextBox 12"/>
          <p:cNvSpPr txBox="1"/>
          <p:nvPr userDrawn="1"/>
        </p:nvSpPr>
        <p:spPr>
          <a:xfrm>
            <a:off x="144000" y="6451300"/>
            <a:ext cx="705600" cy="276999"/>
          </a:xfrm>
          <a:prstGeom prst="rect">
            <a:avLst/>
          </a:prstGeom>
          <a:noFill/>
        </p:spPr>
        <p:txBody>
          <a:bodyPr wrap="square" rtlCol="0" anchor="ctr">
            <a:spAutoFit/>
          </a:bodyPr>
          <a:lstStyle/>
          <a:p>
            <a:pPr marL="0" indent="0" algn="l">
              <a:buFont typeface="Arial" pitchFamily="34" charset="0"/>
              <a:buNone/>
            </a:pPr>
            <a:fld id="{44CF93D0-DCC2-4287-B33C-90E166FB720E}" type="slidenum">
              <a:rPr lang="en-GB" sz="1200" smtClean="0">
                <a:solidFill>
                  <a:schemeClr val="tx1"/>
                </a:solidFill>
                <a:latin typeface="Calibri" pitchFamily="34" charset="0"/>
              </a:rPr>
              <a:pPr marL="0" indent="0" algn="l">
                <a:buFont typeface="Arial" pitchFamily="34" charset="0"/>
                <a:buNone/>
              </a:pPr>
              <a:t>‹#›</a:t>
            </a:fld>
            <a:endParaRPr lang="en-GB" sz="1200" dirty="0" smtClean="0">
              <a:solidFill>
                <a:schemeClr val="tx1"/>
              </a:solidFill>
              <a:latin typeface="Calibri" pitchFamily="34" charset="0"/>
            </a:endParaRPr>
          </a:p>
        </p:txBody>
      </p:sp>
    </p:spTree>
    <p:extLst>
      <p:ext uri="{BB962C8B-B14F-4D97-AF65-F5344CB8AC3E}">
        <p14:creationId xmlns:p14="http://schemas.microsoft.com/office/powerpoint/2010/main" val="1362585045"/>
      </p:ext>
    </p:extLst>
  </p:cSld>
  <p:clrMap bg1="lt1" tx1="dk1" bg2="lt2" tx2="dk2" accent1="accent1" accent2="accent2" accent3="accent3" accent4="accent4" accent5="accent5" accent6="accent6" hlink="hlink" folHlink="folHlink"/>
  <p:sldLayoutIdLst>
    <p:sldLayoutId id="2147483704" r:id="rId1"/>
    <p:sldLayoutId id="2147483758" r:id="rId2"/>
    <p:sldLayoutId id="2147483748" r:id="rId3"/>
    <p:sldLayoutId id="2147483750" r:id="rId4"/>
    <p:sldLayoutId id="2147483751" r:id="rId5"/>
    <p:sldLayoutId id="2147483749" r:id="rId6"/>
    <p:sldLayoutId id="2147483756" r:id="rId7"/>
    <p:sldLayoutId id="2147483744" r:id="rId8"/>
    <p:sldLayoutId id="2147483745" r:id="rId9"/>
    <p:sldLayoutId id="2147483755" r:id="rId10"/>
    <p:sldLayoutId id="2147483735" r:id="rId11"/>
    <p:sldLayoutId id="2147483736" r:id="rId12"/>
    <p:sldLayoutId id="2147483752" r:id="rId13"/>
    <p:sldLayoutId id="2147483706" r:id="rId14"/>
    <p:sldLayoutId id="2147483753" r:id="rId15"/>
    <p:sldLayoutId id="2147483754" r:id="rId16"/>
    <p:sldLayoutId id="2147483742" r:id="rId17"/>
    <p:sldLayoutId id="2147483747" r:id="rId18"/>
    <p:sldLayoutId id="2147483746" r:id="rId19"/>
    <p:sldLayoutId id="2147483707" r:id="rId20"/>
    <p:sldLayoutId id="2147483739" r:id="rId21"/>
    <p:sldLayoutId id="2147483740" r:id="rId22"/>
    <p:sldLayoutId id="2147483712" r:id="rId23"/>
    <p:sldLayoutId id="2147483713" r:id="rId24"/>
    <p:sldLayoutId id="2147483714" r:id="rId25"/>
    <p:sldLayoutId id="2147483715" r:id="rId26"/>
    <p:sldLayoutId id="2147483717" r:id="rId27"/>
    <p:sldLayoutId id="2147483719" r:id="rId28"/>
    <p:sldLayoutId id="2147483720"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1" r:id="rId38"/>
    <p:sldLayoutId id="2147483732" r:id="rId39"/>
    <p:sldLayoutId id="2147483733" r:id="rId40"/>
    <p:sldLayoutId id="2147483734" r:id="rId41"/>
    <p:sldLayoutId id="2147483757" r:id="rId42"/>
  </p:sldLayoutIdLst>
  <p:transition>
    <p:fade/>
  </p:transition>
  <p:timing>
    <p:tnLst>
      <p:par>
        <p:cTn id="1" dur="indefinite" restart="never" nodeType="tmRoot"/>
      </p:par>
    </p:tnLst>
  </p:timing>
  <p:hf hdr="0" dt="0"/>
  <p:txStyles>
    <p:titleStyle>
      <a:lvl1pPr algn="l" defTabSz="984033" rtl="0" eaLnBrk="1" latinLnBrk="0" hangingPunct="1">
        <a:spcBef>
          <a:spcPct val="0"/>
        </a:spcBef>
        <a:buNone/>
        <a:defRPr sz="3600" b="0" kern="1200">
          <a:solidFill>
            <a:srgbClr val="000000"/>
          </a:solidFill>
          <a:latin typeface="Calibri" panose="020F0502020204030204" pitchFamily="34" charset="0"/>
          <a:ea typeface="+mj-ea"/>
          <a:cs typeface="Arial" pitchFamily="34" charset="0"/>
        </a:defRPr>
      </a:lvl1pPr>
    </p:titleStyle>
    <p:bodyStyle>
      <a:lvl1pPr marL="285750" indent="-285750" algn="l" defTabSz="984033" rtl="0" eaLnBrk="1" latinLnBrk="0" hangingPunct="1">
        <a:lnSpc>
          <a:spcPct val="100000"/>
        </a:lnSpc>
        <a:spcBef>
          <a:spcPts val="600"/>
        </a:spcBef>
        <a:buClr>
          <a:schemeClr val="tx2"/>
        </a:buClr>
        <a:buFont typeface="Wingdings" pitchFamily="2" charset="2"/>
        <a:buChar char="§"/>
        <a:defRPr sz="2000" b="0" kern="1200" baseline="0">
          <a:solidFill>
            <a:schemeClr val="tx1"/>
          </a:solidFill>
          <a:latin typeface="Calibri" panose="020F0502020204030204" pitchFamily="34" charset="0"/>
          <a:ea typeface="+mn-ea"/>
          <a:cs typeface="Arial" pitchFamily="34" charset="0"/>
        </a:defRPr>
      </a:lvl1pPr>
      <a:lvl2pPr marL="444500" indent="-269875" algn="l" defTabSz="984033" rtl="0" eaLnBrk="1" latinLnBrk="0" hangingPunct="1">
        <a:lnSpc>
          <a:spcPct val="100000"/>
        </a:lnSpc>
        <a:spcBef>
          <a:spcPts val="600"/>
        </a:spcBef>
        <a:buClr>
          <a:schemeClr val="tx2"/>
        </a:buClr>
        <a:buSzPct val="95000"/>
        <a:buFont typeface="Wingdings" pitchFamily="2" charset="2"/>
        <a:buChar char="§"/>
        <a:defRPr sz="1800" b="0" kern="1200">
          <a:solidFill>
            <a:schemeClr val="tx1"/>
          </a:solidFill>
          <a:latin typeface="Calibri" panose="020F0502020204030204" pitchFamily="34" charset="0"/>
          <a:ea typeface="+mn-ea"/>
          <a:cs typeface="Arial" pitchFamily="34" charset="0"/>
        </a:defRPr>
      </a:lvl2pPr>
      <a:lvl3pPr marL="714375" indent="-269875"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3pPr>
      <a:lvl4pPr marL="985838" indent="-285750"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4pPr>
      <a:lvl5pPr marL="1250950" indent="-285750" algn="l" defTabSz="984033" rtl="0" eaLnBrk="1" latinLnBrk="0" hangingPunct="1">
        <a:lnSpc>
          <a:spcPct val="100000"/>
        </a:lnSpc>
        <a:spcBef>
          <a:spcPts val="600"/>
        </a:spcBef>
        <a:buClr>
          <a:schemeClr val="tx2"/>
        </a:buClr>
        <a:buSzPct val="105000"/>
        <a:buFont typeface="Wingdings" pitchFamily="2" charset="2"/>
        <a:buChar char="§"/>
        <a:tabLst/>
        <a:defRPr sz="1600" b="0" i="1" kern="1200">
          <a:solidFill>
            <a:schemeClr val="tx1"/>
          </a:solidFill>
          <a:latin typeface="Calibri" panose="020F0502020204030204" pitchFamily="34" charset="0"/>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customresearch@yougov.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mtClean="0"/>
              <a:t>On behalf of Vodafone </a:t>
            </a:r>
          </a:p>
          <a:p>
            <a:r>
              <a:rPr lang="en-GB" smtClean="0"/>
              <a:t>Fieldwork: 17</a:t>
            </a:r>
            <a:r>
              <a:rPr lang="en-GB" baseline="30000" smtClean="0"/>
              <a:t>th</a:t>
            </a:r>
            <a:r>
              <a:rPr lang="en-GB" smtClean="0"/>
              <a:t> to 24</a:t>
            </a:r>
            <a:r>
              <a:rPr lang="en-GB" baseline="30000" smtClean="0"/>
              <a:t>th</a:t>
            </a:r>
            <a:r>
              <a:rPr lang="en-GB" smtClean="0"/>
              <a:t> January 2018</a:t>
            </a:r>
            <a:endParaRPr lang="en-GB"/>
          </a:p>
        </p:txBody>
      </p:sp>
      <p:sp>
        <p:nvSpPr>
          <p:cNvPr id="4" name="Text Placeholder 3"/>
          <p:cNvSpPr>
            <a:spLocks noGrp="1"/>
          </p:cNvSpPr>
          <p:nvPr>
            <p:ph type="body" sz="quarter" idx="12"/>
          </p:nvPr>
        </p:nvSpPr>
        <p:spPr/>
        <p:txBody>
          <a:bodyPr/>
          <a:lstStyle/>
          <a:p>
            <a:r>
              <a:rPr lang="en-GB" smtClean="0"/>
              <a:t>Youth Survey – India</a:t>
            </a:r>
            <a:endParaRPr lang="en-GB"/>
          </a:p>
        </p:txBody>
      </p:sp>
      <p:pic>
        <p:nvPicPr>
          <p:cNvPr id="5" name="Picture 4"/>
          <p:cNvPicPr>
            <a:picLocks noChangeAspect="1"/>
          </p:cNvPicPr>
          <p:nvPr/>
        </p:nvPicPr>
        <p:blipFill>
          <a:blip r:embed="rId2"/>
          <a:stretch>
            <a:fillRect/>
          </a:stretch>
        </p:blipFill>
        <p:spPr>
          <a:xfrm>
            <a:off x="455313" y="5654616"/>
            <a:ext cx="924913" cy="924913"/>
          </a:xfrm>
          <a:prstGeom prst="rect">
            <a:avLst/>
          </a:prstGeom>
        </p:spPr>
      </p:pic>
    </p:spTree>
    <p:extLst>
      <p:ext uri="{BB962C8B-B14F-4D97-AF65-F5344CB8AC3E}">
        <p14:creationId xmlns:p14="http://schemas.microsoft.com/office/powerpoint/2010/main" val="39965054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01925"/>
            <a:ext cx="8582400" cy="439947"/>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HVP_q1. Which, if any, of the following statements do you agree with? (Please select all that apply)</a:t>
            </a:r>
          </a:p>
        </p:txBody>
      </p:sp>
      <p:graphicFrame>
        <p:nvGraphicFramePr>
          <p:cNvPr id="4" name="Chart 3"/>
          <p:cNvGraphicFramePr>
            <a:graphicFrameLocks noGrp="1"/>
          </p:cNvGraphicFramePr>
          <p:nvPr>
            <p:extLst>
              <p:ext uri="{D42A27DB-BD31-4B8C-83A1-F6EECF244321}">
                <p14:modId xmlns:p14="http://schemas.microsoft.com/office/powerpoint/2010/main" val="2534419527"/>
              </p:ext>
            </p:extLst>
          </p:nvPr>
        </p:nvGraphicFramePr>
        <p:xfrm>
          <a:off x="4856672" y="741872"/>
          <a:ext cx="4010128" cy="48741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8726"/>
            <a:ext cx="485532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6" name="TextBox 5"/>
          <p:cNvSpPr txBox="1"/>
          <p:nvPr/>
        </p:nvSpPr>
        <p:spPr>
          <a:xfrm>
            <a:off x="142875" y="4549856"/>
            <a:ext cx="485532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will never be able to afford to buy my own home</a:t>
            </a:r>
          </a:p>
        </p:txBody>
      </p:sp>
      <p:sp>
        <p:nvSpPr>
          <p:cNvPr id="7" name="TextBox 6"/>
          <p:cNvSpPr txBox="1"/>
          <p:nvPr/>
        </p:nvSpPr>
        <p:spPr>
          <a:xfrm>
            <a:off x="284400" y="4163783"/>
            <a:ext cx="4713797"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will never be able to afford the quality of life of my parents’ generation</a:t>
            </a:r>
          </a:p>
        </p:txBody>
      </p:sp>
      <p:sp>
        <p:nvSpPr>
          <p:cNvPr id="8" name="TextBox 7"/>
          <p:cNvSpPr txBox="1"/>
          <p:nvPr/>
        </p:nvSpPr>
        <p:spPr>
          <a:xfrm>
            <a:off x="142875" y="3745388"/>
            <a:ext cx="485532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Higher education isn’t worth the debt it incurs</a:t>
            </a:r>
          </a:p>
        </p:txBody>
      </p:sp>
      <p:sp>
        <p:nvSpPr>
          <p:cNvPr id="9" name="TextBox 8"/>
          <p:cNvSpPr txBox="1"/>
          <p:nvPr/>
        </p:nvSpPr>
        <p:spPr>
          <a:xfrm>
            <a:off x="284400" y="3344033"/>
            <a:ext cx="4713797"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Most people in my generation are unlikely to have a comfortable retirement</a:t>
            </a:r>
          </a:p>
        </p:txBody>
      </p:sp>
      <p:sp>
        <p:nvSpPr>
          <p:cNvPr id="10" name="TextBox 9"/>
          <p:cNvSpPr txBox="1"/>
          <p:nvPr/>
        </p:nvSpPr>
        <p:spPr>
          <a:xfrm>
            <a:off x="284400" y="2957960"/>
            <a:ext cx="4713797"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Finding a job focused on social good is more important to me than a big salary</a:t>
            </a:r>
          </a:p>
        </p:txBody>
      </p:sp>
      <p:sp>
        <p:nvSpPr>
          <p:cNvPr id="11" name="TextBox 10"/>
          <p:cNvSpPr txBox="1"/>
          <p:nvPr/>
        </p:nvSpPr>
        <p:spPr>
          <a:xfrm>
            <a:off x="284400" y="2539565"/>
            <a:ext cx="4713797"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would rather work for myself/be an entrepreneur than work for a company</a:t>
            </a:r>
          </a:p>
        </p:txBody>
      </p:sp>
      <p:sp>
        <p:nvSpPr>
          <p:cNvPr id="12" name="TextBox 11"/>
          <p:cNvSpPr txBox="1"/>
          <p:nvPr/>
        </p:nvSpPr>
        <p:spPr>
          <a:xfrm>
            <a:off x="284400" y="2170532"/>
            <a:ext cx="4713797"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Academic qualifications are less important than apprenticeships/ work experience</a:t>
            </a:r>
          </a:p>
        </p:txBody>
      </p:sp>
      <p:sp>
        <p:nvSpPr>
          <p:cNvPr id="13" name="TextBox 12"/>
          <p:cNvSpPr txBox="1"/>
          <p:nvPr/>
        </p:nvSpPr>
        <p:spPr>
          <a:xfrm>
            <a:off x="284400" y="1662834"/>
            <a:ext cx="4713797" cy="402291"/>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believe that with the growth of Artificial Intelligence and the use of Big Data and automation, most jobs and professions will be replaced by machines within 50 years</a:t>
            </a:r>
          </a:p>
        </p:txBody>
      </p:sp>
      <p:sp>
        <p:nvSpPr>
          <p:cNvPr id="14" name="TextBox 13"/>
          <p:cNvSpPr txBox="1"/>
          <p:nvPr/>
        </p:nvSpPr>
        <p:spPr>
          <a:xfrm>
            <a:off x="215389" y="1332001"/>
            <a:ext cx="4782808"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My future happiness depends on me having a well-paid, permanent job</a:t>
            </a:r>
          </a:p>
        </p:txBody>
      </p:sp>
      <p:sp>
        <p:nvSpPr>
          <p:cNvPr id="15" name="TextBox 14"/>
          <p:cNvSpPr txBox="1"/>
          <p:nvPr/>
        </p:nvSpPr>
        <p:spPr>
          <a:xfrm>
            <a:off x="284400" y="954426"/>
            <a:ext cx="4713797"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hardest challenge for my generation is finding a well-paid, permanent job</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Indian Adults </a:t>
            </a:r>
            <a:r>
              <a:rPr sz="800" b="1" i="0" smtClean="0">
                <a:latin typeface="Calibri"/>
              </a:rPr>
              <a:t>(</a:t>
            </a:r>
            <a:r>
              <a:rPr sz="800" b="1" i="0">
                <a:latin typeface="Calibri"/>
              </a:rPr>
              <a:t>502)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36430"/>
            <a:ext cx="8582400" cy="1139569"/>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HVP_q2. For the following question, even if you are not sure what each of the following careers are, we are still interested in your opinion based on the title alone...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THREE, if any, of the following appeal to you the most as a potential future career? (Please select up to THREE options</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Part 1</a:t>
            </a:r>
            <a:endParaRPr sz="1200" b="1" i="1">
              <a:latin typeface="Calibri"/>
            </a:endParaRP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8877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Pilot</a:t>
            </a:r>
          </a:p>
        </p:txBody>
      </p:sp>
      <p:sp>
        <p:nvSpPr>
          <p:cNvPr id="6" name="TextBox 5"/>
          <p:cNvSpPr txBox="1"/>
          <p:nvPr/>
        </p:nvSpPr>
        <p:spPr>
          <a:xfrm>
            <a:off x="142875" y="465201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Fitness instructor/ sportsperson</a:t>
            </a:r>
          </a:p>
        </p:txBody>
      </p:sp>
      <p:sp>
        <p:nvSpPr>
          <p:cNvPr id="7" name="TextBox 6"/>
          <p:cNvSpPr txBox="1"/>
          <p:nvPr/>
        </p:nvSpPr>
        <p:spPr>
          <a:xfrm>
            <a:off x="142875" y="431526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Journalist</a:t>
            </a:r>
          </a:p>
        </p:txBody>
      </p:sp>
      <p:sp>
        <p:nvSpPr>
          <p:cNvPr id="8" name="TextBox 7"/>
          <p:cNvSpPr txBox="1"/>
          <p:nvPr/>
        </p:nvSpPr>
        <p:spPr>
          <a:xfrm>
            <a:off x="142875" y="397850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Marketing/ sales</a:t>
            </a:r>
          </a:p>
        </p:txBody>
      </p:sp>
      <p:sp>
        <p:nvSpPr>
          <p:cNvPr id="9" name="TextBox 8"/>
          <p:cNvSpPr txBox="1"/>
          <p:nvPr/>
        </p:nvSpPr>
        <p:spPr>
          <a:xfrm>
            <a:off x="142875" y="364175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Robotics engineer</a:t>
            </a:r>
          </a:p>
        </p:txBody>
      </p:sp>
      <p:sp>
        <p:nvSpPr>
          <p:cNvPr id="10" name="TextBox 9"/>
          <p:cNvSpPr txBox="1"/>
          <p:nvPr/>
        </p:nvSpPr>
        <p:spPr>
          <a:xfrm>
            <a:off x="142875" y="330499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Accountant/ finance worker</a:t>
            </a:r>
          </a:p>
        </p:txBody>
      </p:sp>
      <p:sp>
        <p:nvSpPr>
          <p:cNvPr id="11" name="TextBox 10"/>
          <p:cNvSpPr txBox="1"/>
          <p:nvPr/>
        </p:nvSpPr>
        <p:spPr>
          <a:xfrm>
            <a:off x="142875" y="296824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App designer</a:t>
            </a:r>
          </a:p>
        </p:txBody>
      </p:sp>
      <p:sp>
        <p:nvSpPr>
          <p:cNvPr id="12" name="TextBox 11"/>
          <p:cNvSpPr txBox="1"/>
          <p:nvPr/>
        </p:nvSpPr>
        <p:spPr>
          <a:xfrm>
            <a:off x="142875" y="263148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Cyber-security specialist</a:t>
            </a:r>
          </a:p>
        </p:txBody>
      </p:sp>
      <p:sp>
        <p:nvSpPr>
          <p:cNvPr id="13" name="TextBox 12"/>
          <p:cNvSpPr txBox="1"/>
          <p:nvPr/>
        </p:nvSpPr>
        <p:spPr>
          <a:xfrm>
            <a:off x="142875" y="229473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Internet of things (IOT) product designer</a:t>
            </a:r>
          </a:p>
        </p:txBody>
      </p:sp>
      <p:sp>
        <p:nvSpPr>
          <p:cNvPr id="14" name="TextBox 13"/>
          <p:cNvSpPr txBox="1"/>
          <p:nvPr/>
        </p:nvSpPr>
        <p:spPr>
          <a:xfrm>
            <a:off x="142875" y="195797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Teacher/ Teaching assistant</a:t>
            </a:r>
          </a:p>
        </p:txBody>
      </p:sp>
      <p:sp>
        <p:nvSpPr>
          <p:cNvPr id="15" name="TextBox 14"/>
          <p:cNvSpPr txBox="1"/>
          <p:nvPr/>
        </p:nvSpPr>
        <p:spPr>
          <a:xfrm>
            <a:off x="142875" y="162122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YouTuber/ video blogger</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Indian Adults </a:t>
            </a:r>
            <a:r>
              <a:rPr sz="800" b="1" i="0" smtClean="0">
                <a:latin typeface="Calibri"/>
              </a:rPr>
              <a:t>(</a:t>
            </a:r>
            <a:r>
              <a:rPr sz="800" b="1" i="0">
                <a:latin typeface="Calibri"/>
              </a:rPr>
              <a:t>502)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62309"/>
            <a:ext cx="8582400" cy="1113690"/>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HVP_q2. For the following question, even if you are not sure what each of the following careers are, we are still interested in your opinion based on the title alone...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THREE, if any, of the following appeal to you the most as a potential future career? (Please select up to THREE options</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Part 2</a:t>
            </a:r>
            <a:endParaRPr sz="1200" b="1" i="1">
              <a:latin typeface="Calibri"/>
            </a:endParaRP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8877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65201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31526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Drone pilot</a:t>
            </a:r>
          </a:p>
        </p:txBody>
      </p:sp>
      <p:sp>
        <p:nvSpPr>
          <p:cNvPr id="8" name="TextBox 7"/>
          <p:cNvSpPr txBox="1"/>
          <p:nvPr/>
        </p:nvSpPr>
        <p:spPr>
          <a:xfrm>
            <a:off x="142875" y="397850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Construction worker</a:t>
            </a:r>
          </a:p>
        </p:txBody>
      </p:sp>
      <p:sp>
        <p:nvSpPr>
          <p:cNvPr id="9" name="TextBox 8"/>
          <p:cNvSpPr txBox="1"/>
          <p:nvPr/>
        </p:nvSpPr>
        <p:spPr>
          <a:xfrm>
            <a:off x="142875" y="364175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Machine learning Analyst</a:t>
            </a:r>
          </a:p>
        </p:txBody>
      </p:sp>
      <p:sp>
        <p:nvSpPr>
          <p:cNvPr id="10" name="TextBox 9"/>
          <p:cNvSpPr txBox="1"/>
          <p:nvPr/>
        </p:nvSpPr>
        <p:spPr>
          <a:xfrm>
            <a:off x="142875" y="330499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Mechanical engineer</a:t>
            </a:r>
          </a:p>
        </p:txBody>
      </p:sp>
      <p:sp>
        <p:nvSpPr>
          <p:cNvPr id="11" name="TextBox 10"/>
          <p:cNvSpPr txBox="1"/>
          <p:nvPr/>
        </p:nvSpPr>
        <p:spPr>
          <a:xfrm>
            <a:off x="142875" y="296824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Lawyer</a:t>
            </a:r>
          </a:p>
        </p:txBody>
      </p:sp>
      <p:sp>
        <p:nvSpPr>
          <p:cNvPr id="12" name="TextBox 11"/>
          <p:cNvSpPr txBox="1"/>
          <p:nvPr/>
        </p:nvSpPr>
        <p:spPr>
          <a:xfrm>
            <a:off x="142875" y="263148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Games designer</a:t>
            </a:r>
          </a:p>
        </p:txBody>
      </p:sp>
      <p:sp>
        <p:nvSpPr>
          <p:cNvPr id="13" name="TextBox 12"/>
          <p:cNvSpPr txBox="1"/>
          <p:nvPr/>
        </p:nvSpPr>
        <p:spPr>
          <a:xfrm>
            <a:off x="142875" y="229473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Automation engineer</a:t>
            </a:r>
          </a:p>
        </p:txBody>
      </p:sp>
      <p:sp>
        <p:nvSpPr>
          <p:cNvPr id="14" name="TextBox 13"/>
          <p:cNvSpPr txBox="1"/>
          <p:nvPr/>
        </p:nvSpPr>
        <p:spPr>
          <a:xfrm>
            <a:off x="142875" y="195797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Coder</a:t>
            </a:r>
          </a:p>
        </p:txBody>
      </p:sp>
      <p:sp>
        <p:nvSpPr>
          <p:cNvPr id="15" name="TextBox 14"/>
          <p:cNvSpPr txBox="1"/>
          <p:nvPr/>
        </p:nvSpPr>
        <p:spPr>
          <a:xfrm>
            <a:off x="142875" y="162122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Nurse or doctor</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Indian Adults </a:t>
            </a:r>
            <a:r>
              <a:rPr sz="800" b="1" i="0" smtClean="0">
                <a:latin typeface="Calibri"/>
              </a:rPr>
              <a:t>(</a:t>
            </a:r>
            <a:r>
              <a:rPr sz="800" b="1" i="0">
                <a:latin typeface="Calibri"/>
              </a:rPr>
              <a:t>502)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95146"/>
            <a:ext cx="8582400" cy="780853"/>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HVP_q3. Thinking about the careers advice, if any, you have received to date during your time in education (i. e. at school, college, university etc.)...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ONE, if any, of the following statements would you say BEST applies to you?</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399454"/>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 not sure</a:t>
            </a:r>
          </a:p>
        </p:txBody>
      </p:sp>
      <p:sp>
        <p:nvSpPr>
          <p:cNvPr id="6" name="TextBox 5"/>
          <p:cNvSpPr txBox="1"/>
          <p:nvPr/>
        </p:nvSpPr>
        <p:spPr>
          <a:xfrm>
            <a:off x="142875" y="3473377"/>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not received any careers advice in the past</a:t>
            </a:r>
          </a:p>
        </p:txBody>
      </p:sp>
      <p:sp>
        <p:nvSpPr>
          <p:cNvPr id="7" name="TextBox 6"/>
          <p:cNvSpPr txBox="1"/>
          <p:nvPr/>
        </p:nvSpPr>
        <p:spPr>
          <a:xfrm>
            <a:off x="142875" y="2547300"/>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received careers advice in the past but don’t feel as though it was enough</a:t>
            </a:r>
          </a:p>
        </p:txBody>
      </p:sp>
      <p:sp>
        <p:nvSpPr>
          <p:cNvPr id="8" name="TextBox 7"/>
          <p:cNvSpPr txBox="1"/>
          <p:nvPr/>
        </p:nvSpPr>
        <p:spPr>
          <a:xfrm>
            <a:off x="142875" y="1621223"/>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received careers advice in the past and feel as though it was enough</a:t>
            </a:r>
          </a:p>
        </p:txBody>
      </p:sp>
      <p:sp>
        <p:nvSpPr>
          <p:cNvPr id="9" name="TextBox 8"/>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Indian Adults </a:t>
            </a:r>
            <a:r>
              <a:rPr sz="800" b="1" i="0" smtClean="0">
                <a:latin typeface="Calibri"/>
              </a:rPr>
              <a:t>(</a:t>
            </a:r>
            <a:r>
              <a:rPr sz="800" b="1" i="0">
                <a:latin typeface="Calibri"/>
              </a:rPr>
              <a:t>502)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72860"/>
            <a:ext cx="8582400" cy="803139"/>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HVP_q4. Thinking generally about ALL of the careers advice you received during your time in education (i. e. at school, college, university etc.)...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a:t>
            </a:r>
            <a:r>
              <a:rPr sz="1200" b="1" i="1">
                <a:latin typeface="Calibri"/>
              </a:rPr>
              <a:t>, if any, of the following statements apply to you?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13935"/>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02346"/>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090757"/>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was out-of-date</a:t>
            </a:r>
          </a:p>
        </p:txBody>
      </p:sp>
      <p:sp>
        <p:nvSpPr>
          <p:cNvPr id="8" name="TextBox 7"/>
          <p:cNvSpPr txBox="1"/>
          <p:nvPr/>
        </p:nvSpPr>
        <p:spPr>
          <a:xfrm>
            <a:off x="142875" y="3679168"/>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was better than I expected</a:t>
            </a:r>
          </a:p>
        </p:txBody>
      </p:sp>
      <p:sp>
        <p:nvSpPr>
          <p:cNvPr id="9" name="TextBox 8"/>
          <p:cNvSpPr txBox="1"/>
          <p:nvPr/>
        </p:nvSpPr>
        <p:spPr>
          <a:xfrm>
            <a:off x="142875" y="3267579"/>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included more future-focused, digital jobs (e.g. robotics engineer, virtual reality surgeon, coder, AI designer, video blogger etc.)</a:t>
            </a:r>
          </a:p>
        </p:txBody>
      </p:sp>
      <p:sp>
        <p:nvSpPr>
          <p:cNvPr id="10" name="TextBox 9"/>
          <p:cNvSpPr txBox="1"/>
          <p:nvPr/>
        </p:nvSpPr>
        <p:spPr>
          <a:xfrm>
            <a:off x="142875" y="2855990"/>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did not take my skills into account</a:t>
            </a:r>
          </a:p>
        </p:txBody>
      </p:sp>
      <p:sp>
        <p:nvSpPr>
          <p:cNvPr id="11" name="TextBox 10"/>
          <p:cNvSpPr txBox="1"/>
          <p:nvPr/>
        </p:nvSpPr>
        <p:spPr>
          <a:xfrm>
            <a:off x="142875" y="2444401"/>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received careers advice at school</a:t>
            </a:r>
          </a:p>
        </p:txBody>
      </p:sp>
      <p:sp>
        <p:nvSpPr>
          <p:cNvPr id="12" name="TextBox 11"/>
          <p:cNvSpPr txBox="1"/>
          <p:nvPr/>
        </p:nvSpPr>
        <p:spPr>
          <a:xfrm>
            <a:off x="142875" y="2032812"/>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received careers advice at university/ college</a:t>
            </a:r>
          </a:p>
        </p:txBody>
      </p:sp>
      <p:sp>
        <p:nvSpPr>
          <p:cNvPr id="13" name="TextBox 12"/>
          <p:cNvSpPr txBox="1"/>
          <p:nvPr/>
        </p:nvSpPr>
        <p:spPr>
          <a:xfrm>
            <a:off x="142875" y="1621223"/>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focused purely on traditional jobs (e.g. accountant, lawyer, doctor, mechanic, banker etc.)</a:t>
            </a:r>
          </a:p>
        </p:txBody>
      </p:sp>
      <p:sp>
        <p:nvSpPr>
          <p:cNvPr id="14" name="TextBox 13"/>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Indian Adults </a:t>
            </a:r>
            <a:r>
              <a:rPr sz="800" b="1" i="0" smtClean="0">
                <a:latin typeface="Calibri"/>
              </a:rPr>
              <a:t>that </a:t>
            </a:r>
            <a:r>
              <a:rPr sz="800" b="1" i="0">
                <a:latin typeface="Calibri"/>
              </a:rPr>
              <a:t>received careers advice to date during their time in education (323)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1007999"/>
            <a:ext cx="8582400" cy="468000"/>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HVP_q5. Which, if any, of the following statements do you think apply to your current skills and experience?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509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8466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21423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think the job that best matches my skills and experience has been invented yet</a:t>
            </a:r>
          </a:p>
        </p:txBody>
      </p:sp>
      <p:sp>
        <p:nvSpPr>
          <p:cNvPr id="8" name="TextBox 7"/>
          <p:cNvSpPr txBox="1"/>
          <p:nvPr/>
        </p:nvSpPr>
        <p:spPr>
          <a:xfrm>
            <a:off x="142875" y="384380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digital skills necessary to find a job</a:t>
            </a:r>
          </a:p>
        </p:txBody>
      </p:sp>
      <p:sp>
        <p:nvSpPr>
          <p:cNvPr id="9" name="TextBox 8"/>
          <p:cNvSpPr txBox="1"/>
          <p:nvPr/>
        </p:nvSpPr>
        <p:spPr>
          <a:xfrm>
            <a:off x="142875" y="347337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skills, experience and connections to find any job</a:t>
            </a:r>
          </a:p>
        </p:txBody>
      </p:sp>
      <p:sp>
        <p:nvSpPr>
          <p:cNvPr id="10" name="TextBox 9"/>
          <p:cNvSpPr txBox="1"/>
          <p:nvPr/>
        </p:nvSpPr>
        <p:spPr>
          <a:xfrm>
            <a:off x="142875" y="310294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know what sort of digital jobs are out there to match my skills</a:t>
            </a:r>
          </a:p>
        </p:txBody>
      </p:sp>
      <p:sp>
        <p:nvSpPr>
          <p:cNvPr id="11" name="TextBox 10"/>
          <p:cNvSpPr txBox="1"/>
          <p:nvPr/>
        </p:nvSpPr>
        <p:spPr>
          <a:xfrm>
            <a:off x="142875" y="273251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skills, experience and connections to find a job I will enjoy</a:t>
            </a:r>
          </a:p>
        </p:txBody>
      </p:sp>
      <p:sp>
        <p:nvSpPr>
          <p:cNvPr id="12" name="TextBox 11"/>
          <p:cNvSpPr txBox="1"/>
          <p:nvPr/>
        </p:nvSpPr>
        <p:spPr>
          <a:xfrm>
            <a:off x="142875" y="236208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know how to best describe my skills and positive attributes</a:t>
            </a:r>
          </a:p>
        </p:txBody>
      </p:sp>
      <p:sp>
        <p:nvSpPr>
          <p:cNvPr id="13" name="TextBox 12"/>
          <p:cNvSpPr txBox="1"/>
          <p:nvPr/>
        </p:nvSpPr>
        <p:spPr>
          <a:xfrm>
            <a:off x="142875" y="199165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can clearly describe my skills and positive attributes</a:t>
            </a:r>
          </a:p>
        </p:txBody>
      </p:sp>
      <p:sp>
        <p:nvSpPr>
          <p:cNvPr id="14" name="TextBox 13"/>
          <p:cNvSpPr txBox="1"/>
          <p:nvPr/>
        </p:nvSpPr>
        <p:spPr>
          <a:xfrm>
            <a:off x="142875" y="162122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confident I will find a job that matches my skills</a:t>
            </a:r>
          </a:p>
        </p:txBody>
      </p:sp>
      <p:sp>
        <p:nvSpPr>
          <p:cNvPr id="15" name="TextBox 14"/>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Indian Adults</a:t>
            </a:r>
            <a:r>
              <a:rPr sz="800" b="1" i="0" smtClean="0">
                <a:latin typeface="Calibri"/>
              </a:rPr>
              <a:t> </a:t>
            </a:r>
            <a:r>
              <a:rPr sz="800" b="1" i="0">
                <a:latin typeface="Calibri"/>
              </a:rPr>
              <a:t>(502)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55608"/>
            <a:ext cx="8582400" cy="820391"/>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HVP_q6. For the following question, by 'digital economy' we mean an economy based on digital technologies. The digital economy will need more digital skills such as artificial intelligence (AI), robotics and coding.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Wh</a:t>
            </a:r>
            <a:r>
              <a:rPr sz="1200" b="1" i="1" smtClean="0">
                <a:latin typeface="Calibri"/>
              </a:rPr>
              <a:t>ich</a:t>
            </a:r>
            <a:r>
              <a:rPr sz="1200" b="1" i="1">
                <a:latin typeface="Calibri"/>
              </a:rPr>
              <a:t>, if any, of the following describe how you feel when you hear the term ‘digital economy’?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509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8466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21423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worried I will have no role in the digital economy</a:t>
            </a:r>
          </a:p>
        </p:txBody>
      </p:sp>
      <p:sp>
        <p:nvSpPr>
          <p:cNvPr id="8" name="TextBox 7"/>
          <p:cNvSpPr txBox="1"/>
          <p:nvPr/>
        </p:nvSpPr>
        <p:spPr>
          <a:xfrm>
            <a:off x="142875" y="384380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worried that professions I might have entered will not exist in the future because of the digital economy</a:t>
            </a:r>
          </a:p>
        </p:txBody>
      </p:sp>
      <p:sp>
        <p:nvSpPr>
          <p:cNvPr id="9" name="TextBox 8"/>
          <p:cNvSpPr txBox="1"/>
          <p:nvPr/>
        </p:nvSpPr>
        <p:spPr>
          <a:xfrm>
            <a:off x="142875" y="347337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digital economy will decrease my job opportunities in the future</a:t>
            </a:r>
          </a:p>
        </p:txBody>
      </p:sp>
      <p:sp>
        <p:nvSpPr>
          <p:cNvPr id="10" name="TextBox 9"/>
          <p:cNvSpPr txBox="1"/>
          <p:nvPr/>
        </p:nvSpPr>
        <p:spPr>
          <a:xfrm>
            <a:off x="142875" y="310294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underprepared for the digital economy, my skills are more traditional and not digital-focused enough</a:t>
            </a:r>
          </a:p>
        </p:txBody>
      </p:sp>
      <p:sp>
        <p:nvSpPr>
          <p:cNvPr id="11" name="TextBox 10"/>
          <p:cNvSpPr txBox="1"/>
          <p:nvPr/>
        </p:nvSpPr>
        <p:spPr>
          <a:xfrm>
            <a:off x="142875" y="273251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underprepared for the digital economy, my education has been too traditional and not digital-focused enough</a:t>
            </a:r>
          </a:p>
        </p:txBody>
      </p:sp>
      <p:sp>
        <p:nvSpPr>
          <p:cNvPr id="12" name="TextBox 11"/>
          <p:cNvSpPr txBox="1"/>
          <p:nvPr/>
        </p:nvSpPr>
        <p:spPr>
          <a:xfrm>
            <a:off x="142875" y="236208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need more support from others in order to be prepared for the digital economy</a:t>
            </a:r>
          </a:p>
        </p:txBody>
      </p:sp>
      <p:sp>
        <p:nvSpPr>
          <p:cNvPr id="13" name="TextBox 12"/>
          <p:cNvSpPr txBox="1"/>
          <p:nvPr/>
        </p:nvSpPr>
        <p:spPr>
          <a:xfrm>
            <a:off x="142875" y="199165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prepared for the digital economy (i.e. I have the right skills necessary such as coding, robotics, social media management, virtual reality programming and cyber security)</a:t>
            </a:r>
          </a:p>
        </p:txBody>
      </p:sp>
      <p:sp>
        <p:nvSpPr>
          <p:cNvPr id="14" name="TextBox 13"/>
          <p:cNvSpPr txBox="1"/>
          <p:nvPr/>
        </p:nvSpPr>
        <p:spPr>
          <a:xfrm>
            <a:off x="142875" y="162122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digital economy will increase my job opportunities in the future</a:t>
            </a:r>
          </a:p>
        </p:txBody>
      </p:sp>
      <p:sp>
        <p:nvSpPr>
          <p:cNvPr id="15" name="TextBox 14"/>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a:t>
            </a:r>
            <a:r>
              <a:rPr lang="en-GB" sz="800" b="1">
                <a:latin typeface="Calibri"/>
              </a:rPr>
              <a:t>old </a:t>
            </a:r>
            <a:r>
              <a:rPr lang="en-GB" sz="800" b="1" smtClean="0">
                <a:latin typeface="Calibri"/>
              </a:rPr>
              <a:t>Indian </a:t>
            </a:r>
            <a:r>
              <a:rPr lang="en-GB" sz="800" b="1">
                <a:latin typeface="Calibri"/>
              </a:rPr>
              <a:t>Adults </a:t>
            </a:r>
            <a:r>
              <a:rPr sz="800" b="1" i="0" smtClean="0">
                <a:latin typeface="Calibri"/>
              </a:rPr>
              <a:t>(</a:t>
            </a:r>
            <a:r>
              <a:rPr sz="800" b="1" i="0">
                <a:latin typeface="Calibri"/>
              </a:rPr>
              <a:t>502)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00" y="309600"/>
            <a:ext cx="8582400" cy="691200"/>
          </a:xfrm>
          <a:prstGeom prst="rect">
            <a:avLst/>
          </a:prstGeom>
          <a:noFill/>
        </p:spPr>
        <p:txBody>
          <a:bodyPr wrap="square" lIns="90000" tIns="46800" rIns="90000" bIns="46800" anchor="ctr">
            <a:spAutoFit/>
          </a:bodyPr>
          <a:lstStyle/>
          <a:p>
            <a:pPr algn="l">
              <a:defRPr sz="3600" b="0" i="0">
                <a:solidFill>
                  <a:srgbClr val="000000"/>
                </a:solidFill>
                <a:latin typeface="Calibri"/>
              </a:defRPr>
            </a:pPr>
            <a:r>
              <a:t>Custom research at YouGov</a:t>
            </a:r>
          </a:p>
        </p:txBody>
      </p:sp>
      <p:sp>
        <p:nvSpPr>
          <p:cNvPr id="3" name="TextBox 2"/>
          <p:cNvSpPr txBox="1"/>
          <p:nvPr/>
        </p:nvSpPr>
        <p:spPr>
          <a:xfrm>
            <a:off x="343079" y="1477909"/>
            <a:ext cx="5411175" cy="553998"/>
          </a:xfrm>
          <a:prstGeom prst="rect">
            <a:avLst/>
          </a:prstGeom>
          <a:noFill/>
        </p:spPr>
        <p:txBody>
          <a:bodyPr wrap="square">
            <a:spAutoFit/>
          </a:bodyPr>
          <a:lstStyle/>
          <a:p>
            <a:pPr algn="just"/>
            <a:r>
              <a:rPr sz="1400" b="0">
                <a:solidFill>
                  <a:srgbClr val="595959"/>
                </a:solidFill>
                <a:latin typeface="Calibri"/>
              </a:rPr>
              <a:t>The charts in this presentation show your "topline" findings but did you know that we are able to do </a:t>
            </a:r>
            <a:r>
              <a:rPr sz="1600" b="1">
                <a:solidFill>
                  <a:srgbClr val="595959"/>
                </a:solidFill>
                <a:latin typeface="Calibri"/>
              </a:rPr>
              <a:t>so much more for you?!</a:t>
            </a:r>
          </a:p>
        </p:txBody>
      </p:sp>
      <p:sp>
        <p:nvSpPr>
          <p:cNvPr id="4" name="TextBox 3"/>
          <p:cNvSpPr txBox="1"/>
          <p:nvPr/>
        </p:nvSpPr>
        <p:spPr>
          <a:xfrm>
            <a:off x="343079" y="2362766"/>
            <a:ext cx="4524484" cy="584775"/>
          </a:xfrm>
          <a:prstGeom prst="rect">
            <a:avLst/>
          </a:prstGeom>
          <a:noFill/>
        </p:spPr>
        <p:txBody>
          <a:bodyPr wrap="square">
            <a:spAutoFit/>
          </a:bodyPr>
          <a:lstStyle/>
          <a:p>
            <a:pPr algn="just"/>
            <a:r>
              <a:rPr sz="1400" b="0">
                <a:solidFill>
                  <a:srgbClr val="595959"/>
                </a:solidFill>
                <a:latin typeface="Calibri"/>
              </a:rPr>
              <a:t>YouGov has </a:t>
            </a:r>
            <a:r>
              <a:rPr sz="1600" b="1">
                <a:solidFill>
                  <a:srgbClr val="595959"/>
                </a:solidFill>
                <a:latin typeface="Calibri"/>
              </a:rPr>
              <a:t>expert specialised research teams </a:t>
            </a:r>
            <a:r>
              <a:rPr sz="1400" b="0">
                <a:solidFill>
                  <a:srgbClr val="595959"/>
                </a:solidFill>
                <a:latin typeface="Calibri"/>
              </a:rPr>
              <a:t>who know </a:t>
            </a:r>
            <a:r>
              <a:rPr sz="1600" b="1">
                <a:solidFill>
                  <a:srgbClr val="595959"/>
                </a:solidFill>
                <a:latin typeface="Calibri"/>
              </a:rPr>
              <a:t>your industry </a:t>
            </a:r>
            <a:r>
              <a:rPr sz="1400" b="0">
                <a:solidFill>
                  <a:srgbClr val="595959"/>
                </a:solidFill>
                <a:latin typeface="Calibri"/>
              </a:rPr>
              <a:t>and </a:t>
            </a:r>
            <a:r>
              <a:rPr sz="1600" b="1">
                <a:solidFill>
                  <a:srgbClr val="595959"/>
                </a:solidFill>
                <a:latin typeface="Calibri"/>
              </a:rPr>
              <a:t>audiences </a:t>
            </a:r>
            <a:r>
              <a:rPr sz="1400" b="0">
                <a:solidFill>
                  <a:srgbClr val="595959"/>
                </a:solidFill>
                <a:latin typeface="Calibri"/>
              </a:rPr>
              <a:t>inside-out. </a:t>
            </a:r>
          </a:p>
        </p:txBody>
      </p:sp>
      <p:sp>
        <p:nvSpPr>
          <p:cNvPr id="5" name="TextBox 4"/>
          <p:cNvSpPr txBox="1"/>
          <p:nvPr/>
        </p:nvSpPr>
        <p:spPr>
          <a:xfrm>
            <a:off x="343078" y="3136878"/>
            <a:ext cx="4524485" cy="1661993"/>
          </a:xfrm>
          <a:prstGeom prst="rect">
            <a:avLst/>
          </a:prstGeom>
          <a:noFill/>
        </p:spPr>
        <p:txBody>
          <a:bodyPr wrap="square">
            <a:spAutoFit/>
          </a:bodyPr>
          <a:lstStyle/>
          <a:p>
            <a:pPr algn="just"/>
            <a:r>
              <a:rPr sz="1400" b="0">
                <a:solidFill>
                  <a:srgbClr val="595959"/>
                </a:solidFill>
                <a:latin typeface="Calibri"/>
              </a:rPr>
              <a:t>
Our </a:t>
            </a:r>
            <a:r>
              <a:rPr sz="1600" b="1">
                <a:solidFill>
                  <a:srgbClr val="595959"/>
                </a:solidFill>
                <a:latin typeface="Calibri"/>
              </a:rPr>
              <a:t>sector specialists </a:t>
            </a:r>
            <a:r>
              <a:rPr sz="1400" b="0">
                <a:solidFill>
                  <a:srgbClr val="595959"/>
                </a:solidFill>
                <a:latin typeface="Calibri"/>
              </a:rPr>
              <a:t>(Consumer, Digital, Media and Technology, Financial Services, Public Services) combine research expertise with in-depth knowledge to help you identify and analyse your markets, as well as offer </a:t>
            </a:r>
            <a:r>
              <a:rPr sz="1600" b="1">
                <a:solidFill>
                  <a:srgbClr val="595959"/>
                </a:solidFill>
                <a:latin typeface="Calibri"/>
              </a:rPr>
              <a:t>actionable insight </a:t>
            </a:r>
            <a:r>
              <a:rPr sz="1400" b="0">
                <a:solidFill>
                  <a:srgbClr val="595959"/>
                </a:solidFill>
                <a:latin typeface="Calibri"/>
              </a:rPr>
              <a:t>on how to best achieve your business/ organisation objectives</a:t>
            </a:r>
          </a:p>
        </p:txBody>
      </p:sp>
      <p:sp>
        <p:nvSpPr>
          <p:cNvPr id="6" name="TextBox 5"/>
          <p:cNvSpPr txBox="1"/>
          <p:nvPr/>
        </p:nvSpPr>
        <p:spPr>
          <a:xfrm>
            <a:off x="343080" y="4900058"/>
            <a:ext cx="4524483" cy="1107996"/>
          </a:xfrm>
          <a:prstGeom prst="rect">
            <a:avLst/>
          </a:prstGeom>
          <a:noFill/>
        </p:spPr>
        <p:txBody>
          <a:bodyPr wrap="square">
            <a:spAutoFit/>
          </a:bodyPr>
          <a:lstStyle/>
          <a:p>
            <a:pPr algn="just"/>
            <a:r>
              <a:rPr sz="1400" b="0">
                <a:solidFill>
                  <a:srgbClr val="595959"/>
                </a:solidFill>
                <a:latin typeface="Calibri"/>
              </a:rPr>
              <a:t>
For more information, contact the Custom Research team on </a:t>
            </a:r>
            <a:r>
              <a:rPr sz="1400" b="0">
                <a:solidFill>
                  <a:srgbClr val="595959"/>
                </a:solidFill>
                <a:latin typeface="Calibri"/>
                <a:hlinkClick r:id="rId2"/>
              </a:rPr>
              <a:t>customresearch@yougov.com</a:t>
            </a:r>
            <a:r>
              <a:rPr sz="1400" b="0">
                <a:solidFill>
                  <a:srgbClr val="595959"/>
                </a:solidFill>
                <a:latin typeface="Calibri"/>
              </a:rPr>
              <a:t> or call +44 20 7012 6000</a:t>
            </a:r>
          </a:p>
        </p:txBody>
      </p:sp>
      <p:pic>
        <p:nvPicPr>
          <p:cNvPr id="7" name="Picture 6" descr="Picture5.png"/>
          <p:cNvPicPr>
            <a:picLocks noChangeAspect="1"/>
          </p:cNvPicPr>
          <p:nvPr/>
        </p:nvPicPr>
        <p:blipFill>
          <a:blip r:embed="rId3"/>
          <a:stretch>
            <a:fillRect/>
          </a:stretch>
        </p:blipFill>
        <p:spPr>
          <a:xfrm>
            <a:off x="6712792" y="4027375"/>
            <a:ext cx="2313396" cy="1763358"/>
          </a:xfrm>
          <a:prstGeom prst="rect">
            <a:avLst/>
          </a:prstGeom>
        </p:spPr>
      </p:pic>
      <p:pic>
        <p:nvPicPr>
          <p:cNvPr id="8" name="Picture 7" descr="Picture3.png"/>
          <p:cNvPicPr>
            <a:picLocks noChangeAspect="1"/>
          </p:cNvPicPr>
          <p:nvPr/>
        </p:nvPicPr>
        <p:blipFill>
          <a:blip r:embed="rId4"/>
          <a:stretch>
            <a:fillRect/>
          </a:stretch>
        </p:blipFill>
        <p:spPr>
          <a:xfrm>
            <a:off x="6712792" y="771861"/>
            <a:ext cx="2240834" cy="1679237"/>
          </a:xfrm>
          <a:prstGeom prst="rect">
            <a:avLst/>
          </a:prstGeom>
        </p:spPr>
      </p:pic>
      <p:pic>
        <p:nvPicPr>
          <p:cNvPr id="9" name="Picture 8" descr="Picture4.png"/>
          <p:cNvPicPr>
            <a:picLocks noChangeAspect="1"/>
          </p:cNvPicPr>
          <p:nvPr/>
        </p:nvPicPr>
        <p:blipFill>
          <a:blip r:embed="rId5"/>
          <a:stretch>
            <a:fillRect/>
          </a:stretch>
        </p:blipFill>
        <p:spPr>
          <a:xfrm>
            <a:off x="6070901" y="3350535"/>
            <a:ext cx="2291820" cy="1702950"/>
          </a:xfrm>
          <a:prstGeom prst="rect">
            <a:avLst/>
          </a:prstGeom>
        </p:spPr>
      </p:pic>
      <p:pic>
        <p:nvPicPr>
          <p:cNvPr id="10" name="Picture 9" descr="Picture2.png"/>
          <p:cNvPicPr>
            <a:picLocks noChangeAspect="1"/>
          </p:cNvPicPr>
          <p:nvPr/>
        </p:nvPicPr>
        <p:blipFill>
          <a:blip r:embed="rId6"/>
          <a:stretch>
            <a:fillRect/>
          </a:stretch>
        </p:blipFill>
        <p:spPr>
          <a:xfrm>
            <a:off x="6094665" y="1518224"/>
            <a:ext cx="2244292" cy="1689084"/>
          </a:xfrm>
          <a:prstGeom prst="rect">
            <a:avLst/>
          </a:prstGeom>
        </p:spPr>
      </p:pic>
      <p:pic>
        <p:nvPicPr>
          <p:cNvPr id="11" name="Picture 10" descr="Picture1.png"/>
          <p:cNvPicPr>
            <a:picLocks noChangeAspect="1"/>
          </p:cNvPicPr>
          <p:nvPr/>
        </p:nvPicPr>
        <p:blipFill>
          <a:blip r:embed="rId7"/>
          <a:stretch>
            <a:fillRect/>
          </a:stretch>
        </p:blipFill>
        <p:spPr>
          <a:xfrm>
            <a:off x="5238000" y="2494800"/>
            <a:ext cx="2307153" cy="174048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PresentationLink xmlns:i=&quot;http://www.w3.org/2001/XMLSchema-instance&quot; xmlns=&quot;http://www.forgetdata.com/Slides&quot;&gt;&lt;DataContext&gt;&lt;Connection xmlns:i=&quot;http://www.w3.org/2001/XMLSchema-instance&quot; xmlns=&quot;http://www.forgetdata.com/ReportingSuite&quot;&gt;&lt;ConnectionString&gt;C:\Users\garyn\Documents\Marketing Slides\Co-op bail in.xlsx&lt;/ConnectionString&gt;&lt;Name&gt;Item0&lt;/Name&gt;&lt;Provider&gt;Excel 2007/2010 Provider&lt;/Provider&gt;&lt;/Connection&gt;&lt;/DataContext&gt;&lt;Version&gt;4.2.0.0&lt;/Version&gt;&lt;/PresentationLink&gt;"/>
  <p:tag name="ISPRING_RESOURCE_PATHS_HASH_2" val="17aa32b0a1b1442e635738162ad8924d8d41f51"/>
  <p:tag name="ISPRING_RESOURCE_PATHS_HASH_PRESENTER" val="5cfbde8965822beafd6ef0565a341e386795c553"/>
</p:tagLst>
</file>

<file path=ppt/theme/theme1.xml><?xml version="1.0" encoding="utf-8"?>
<a:theme xmlns:a="http://schemas.openxmlformats.org/drawingml/2006/main" name="YouGovNew Template Standard Ratio V2">
  <a:themeElements>
    <a:clrScheme name="You Gov - 20-8-14">
      <a:dk1>
        <a:srgbClr val="6D6F71"/>
      </a:dk1>
      <a:lt1>
        <a:srgbClr val="FFFFFF"/>
      </a:lt1>
      <a:dk2>
        <a:srgbClr val="EE2D27"/>
      </a:dk2>
      <a:lt2>
        <a:srgbClr val="A7A9AC"/>
      </a:lt2>
      <a:accent1>
        <a:srgbClr val="93D023"/>
      </a:accent1>
      <a:accent2>
        <a:srgbClr val="53ACAF"/>
      </a:accent2>
      <a:accent3>
        <a:srgbClr val="D3975B"/>
      </a:accent3>
      <a:accent4>
        <a:srgbClr val="117CC6"/>
      </a:accent4>
      <a:accent5>
        <a:srgbClr val="DEE705"/>
      </a:accent5>
      <a:accent6>
        <a:srgbClr val="885788"/>
      </a:accent6>
      <a:hlink>
        <a:srgbClr val="117CC6"/>
      </a:hlink>
      <a:folHlink>
        <a:srgbClr val="083E63"/>
      </a:folHlink>
    </a:clrScheme>
    <a:fontScheme name="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D60000"/>
            </a:gs>
            <a:gs pos="100000">
              <a:srgbClr val="800000"/>
            </a:gs>
          </a:gsLst>
          <a:lin ang="5400000" scaled="1"/>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bodyPr anchor="ctr" anchorCtr="0"/>
      <a:lstStyle>
        <a:defPPr>
          <a:defRPr smtClean="0"/>
        </a:defPPr>
      </a:lstStyle>
    </a:txDef>
  </a:objectDefaults>
  <a:extraClrSchemeLst/>
  <a:extLst>
    <a:ext uri="{05A4C25C-085E-4340-85A3-A5531E510DB2}">
      <thm15:themeFamily xmlns:thm15="http://schemas.microsoft.com/office/thememl/2012/main" name="YouGov TEMPLATE Calibri.potx [Read-Only]" id="{A6E8B3FE-A328-4D74-B6A0-467676FEE44A}" vid="{F0E96DA5-641A-43DD-B36C-B2E16ED7D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8FB3FD989B734983544228295BAD11" ma:contentTypeVersion="1" ma:contentTypeDescription="Create a new document." ma:contentTypeScope="" ma:versionID="359060e12ac6c5fcde58a340d275c677">
  <xsd:schema xmlns:xsd="http://www.w3.org/2001/XMLSchema" xmlns:xs="http://www.w3.org/2001/XMLSchema" xmlns:p="http://schemas.microsoft.com/office/2006/metadata/properties" xmlns:ns2="20cfda1a-b763-42a0-84d2-64fd086343ce" targetNamespace="http://schemas.microsoft.com/office/2006/metadata/properties" ma:root="true" ma:fieldsID="f860875c16d967cc8835fcfbed9c4936" ns2:_="">
    <xsd:import namespace="20cfda1a-b763-42a0-84d2-64fd086343c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fda1a-b763-42a0-84d2-64fd086343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0cfda1a-b763-42a0-84d2-64fd086343ce">XHRJYZFNQTAH-9-152</_dlc_DocId>
    <_dlc_DocIdUrl xmlns="20cfda1a-b763-42a0-84d2-64fd086343ce">
      <Url>https://in.yougov.net/_layouts/15/DocIdRedir.aspx?ID=XHRJYZFNQTAH-9-152</Url>
      <Description>XHRJYZFNQTAH-9-152</Description>
    </_dlc_DocIdUrl>
  </documentManagement>
</p:properties>
</file>

<file path=customXml/itemProps1.xml><?xml version="1.0" encoding="utf-8"?>
<ds:datastoreItem xmlns:ds="http://schemas.openxmlformats.org/officeDocument/2006/customXml" ds:itemID="{8C023DF2-D960-44EB-8663-44342466D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fda1a-b763-42a0-84d2-64fd08634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1E132-78D2-4545-9DD8-0322AC591201}">
  <ds:schemaRefs>
    <ds:schemaRef ds:uri="http://schemas.microsoft.com/sharepoint/v3/contenttype/forms"/>
  </ds:schemaRefs>
</ds:datastoreItem>
</file>

<file path=customXml/itemProps3.xml><?xml version="1.0" encoding="utf-8"?>
<ds:datastoreItem xmlns:ds="http://schemas.openxmlformats.org/officeDocument/2006/customXml" ds:itemID="{9DE4EA92-AF51-4392-B588-4A082F0D856D}">
  <ds:schemaRefs>
    <ds:schemaRef ds:uri="http://schemas.microsoft.com/sharepoint/events"/>
  </ds:schemaRefs>
</ds:datastoreItem>
</file>

<file path=customXml/itemProps4.xml><?xml version="1.0" encoding="utf-8"?>
<ds:datastoreItem xmlns:ds="http://schemas.openxmlformats.org/officeDocument/2006/customXml" ds:itemID="{C1CA25DD-04C5-4F27-A698-52D35FB82D18}">
  <ds:schemaRefs>
    <ds:schemaRef ds:uri="http://schemas.microsoft.com/office/2006/metadata/properties"/>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0cfda1a-b763-42a0-84d2-64fd086343c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YouGov TEMPLATE Calibri1</Template>
  <TotalTime>120</TotalTime>
  <Words>1113</Words>
  <Application>Microsoft Office PowerPoint</Application>
  <PresentationFormat>On-screen Show (4:3)</PresentationFormat>
  <Paragraphs>102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YouGovNew Template Standard Ratio 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YouGov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Majeed Sahebzadha</dc:creator>
  <cp:lastModifiedBy>Sam Hookey</cp:lastModifiedBy>
  <cp:revision>11</cp:revision>
  <cp:lastPrinted>2013-06-04T13:26:00Z</cp:lastPrinted>
  <dcterms:created xsi:type="dcterms:W3CDTF">2015-01-13T10:37:04Z</dcterms:created>
  <dcterms:modified xsi:type="dcterms:W3CDTF">2018-01-25T12:30:29Z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0x010100AA8FB3FD989B734983544228295BAD11</vt:lpwstr>
  </property>
  <property fmtid="{D5CDD505-2E9C-101B-9397-08002B2CF9AE}" pid="3" name="_dlc_DocIdItemGuid">
    <vt:lpwstr>d3b4d7cf-b273-449c-b8ea-1bdfef52ab9d</vt:lpwstr>
  </property>
</Properties>
</file>